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6" r:id="rId4"/>
    <p:sldId id="272" r:id="rId5"/>
    <p:sldId id="276" r:id="rId6"/>
    <p:sldId id="277" r:id="rId7"/>
    <p:sldId id="273" r:id="rId8"/>
    <p:sldId id="275" r:id="rId9"/>
    <p:sldId id="271" r:id="rId10"/>
    <p:sldId id="261" r:id="rId11"/>
    <p:sldId id="265" r:id="rId12"/>
    <p:sldId id="258" r:id="rId13"/>
    <p:sldId id="260" r:id="rId14"/>
    <p:sldId id="262" r:id="rId15"/>
    <p:sldId id="264" r:id="rId16"/>
    <p:sldId id="257" r:id="rId17"/>
    <p:sldId id="270" r:id="rId18"/>
    <p:sldId id="263" r:id="rId19"/>
    <p:sldId id="259" r:id="rId20"/>
    <p:sldId id="267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53" autoAdjust="0"/>
    <p:restoredTop sz="94660"/>
  </p:normalViewPr>
  <p:slideViewPr>
    <p:cSldViewPr>
      <p:cViewPr>
        <p:scale>
          <a:sx n="73" d="100"/>
          <a:sy n="73" d="100"/>
        </p:scale>
        <p:origin x="-636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4D4D-0E9A-43DF-97A2-08506F14D58A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EC6-349F-4D52-A061-5A48562232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4D4D-0E9A-43DF-97A2-08506F14D58A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EC6-349F-4D52-A061-5A48562232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4D4D-0E9A-43DF-97A2-08506F14D58A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EC6-349F-4D52-A061-5A48562232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4D4D-0E9A-43DF-97A2-08506F14D58A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EC6-349F-4D52-A061-5A48562232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4D4D-0E9A-43DF-97A2-08506F14D58A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EC6-349F-4D52-A061-5A48562232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4D4D-0E9A-43DF-97A2-08506F14D58A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EC6-349F-4D52-A061-5A48562232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4D4D-0E9A-43DF-97A2-08506F14D58A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EC6-349F-4D52-A061-5A48562232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4D4D-0E9A-43DF-97A2-08506F14D58A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EC6-349F-4D52-A061-5A48562232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4D4D-0E9A-43DF-97A2-08506F14D58A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EC6-349F-4D52-A061-5A48562232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4D4D-0E9A-43DF-97A2-08506F14D58A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EC6-349F-4D52-A061-5A48562232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4D4D-0E9A-43DF-97A2-08506F14D58A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A4EC6-349F-4D52-A061-5A48562232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E4D4D-0E9A-43DF-97A2-08506F14D58A}" type="datetimeFigureOut">
              <a:rPr lang="es-ES" smtClean="0"/>
              <a:pPr/>
              <a:t>11/09/2018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A4EC6-349F-4D52-A061-5A485622325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MZCghZ1hB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t0.gstatic.com/images?q=tbn:ANd9GcRb3K-_j9up9c_OrfOe4By9R37u4IFps-an1V_tS7Ci-aBDEQR9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3672408" cy="3672408"/>
          </a:xfrm>
          <a:prstGeom prst="rect">
            <a:avLst/>
          </a:prstGeom>
          <a:noFill/>
        </p:spPr>
      </p:pic>
      <p:pic>
        <p:nvPicPr>
          <p:cNvPr id="1033" name="Picture 9" descr="David Truss :: Pair-a-dimes for Your Thoughts » Open Educator Manifesto | EcoEducación® | Scoop.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4972">
            <a:off x="323528" y="3284984"/>
            <a:ext cx="4893271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7 Rectángulo"/>
          <p:cNvSpPr/>
          <p:nvPr/>
        </p:nvSpPr>
        <p:spPr>
          <a:xfrm>
            <a:off x="3491880" y="1196752"/>
            <a:ext cx="3744416" cy="24482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es-E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MIND MAPS </a:t>
            </a:r>
            <a:endParaRPr lang="es-E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log.iqmatrix.com/wp-content/uploads/2009/03/how-to-mind-map-iqmatr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726" y="0"/>
            <a:ext cx="9214726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alljapaneseallthetime.com/blog/images/mindma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indmapinspiration.com/wp-content/uploads/2009/06/exercises-for-relaxation-mind-map-tony-buz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32948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iqmatrix.com/wp-content/uploads/2009/03/imindmap-example-500p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8640"/>
            <a:ext cx="9026355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negotiationlawblog.com/MM_Happi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484524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kab.files.wordpress.com/2008/04/what_is_history_mindmap_7b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estech.files.wordpress.com/2009/03/kings-middle-age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487214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inspiration.com/sites/default/files/images/examples/TheEnlightenment_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53" y="764704"/>
            <a:ext cx="8807335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mind-mapping.co.uk/_images/_Images/EXAMPLES/EDUCATION/Arts-and-Music/Art/The_Qualities_of_Leonardo_da_Vinci_Mind_Map_by_Paul_Fore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0"/>
            <a:ext cx="8820472" cy="7106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uzan.com.au/images/EnergyMindMap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59953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683568" y="2924944"/>
            <a:ext cx="7632848" cy="2561687"/>
            <a:chOff x="827584" y="1340768"/>
            <a:chExt cx="7632848" cy="2160240"/>
          </a:xfrm>
        </p:grpSpPr>
        <p:sp>
          <p:nvSpPr>
            <p:cNvPr id="2" name="1 Rectángulo"/>
            <p:cNvSpPr/>
            <p:nvPr/>
          </p:nvSpPr>
          <p:spPr>
            <a:xfrm>
              <a:off x="827584" y="1340768"/>
              <a:ext cx="7632848" cy="216024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649" name="Rectangle 1"/>
            <p:cNvSpPr>
              <a:spLocks noChangeArrowheads="1"/>
            </p:cNvSpPr>
            <p:nvPr/>
          </p:nvSpPr>
          <p:spPr bwMode="auto">
            <a:xfrm>
              <a:off x="899592" y="1444807"/>
              <a:ext cx="7272808" cy="1894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arlow Solid Italic" pitchFamily="82" charset="0"/>
                  <a:ea typeface="Calibri" pitchFamily="34" charset="0"/>
                  <a:cs typeface="Times New Roman" pitchFamily="18" charset="0"/>
                </a:rPr>
                <a:t>A mind map is a special kind of brain-friendly diagram that helps you to think, imagine, remember things, and plan and sort information –in short, it´s a perfect tool to help you do your revision.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rlow Solid Italic" pitchFamily="82" charset="0"/>
                <a:cs typeface="Arial" pitchFamily="34" charset="0"/>
              </a:endParaRPr>
            </a:p>
          </p:txBody>
        </p:sp>
      </p:grpSp>
      <p:sp>
        <p:nvSpPr>
          <p:cNvPr id="8" name="7 Rectángulo"/>
          <p:cNvSpPr/>
          <p:nvPr/>
        </p:nvSpPr>
        <p:spPr>
          <a:xfrm>
            <a:off x="971600" y="1353542"/>
            <a:ext cx="6840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kumimoji="0" lang="en-US" sz="60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What is a mind map?</a:t>
            </a:r>
            <a:endParaRPr lang="es-E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any questions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965471" cy="6643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-99392"/>
            <a:ext cx="7416824" cy="1224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kumimoji="0" lang="en-US" sz="54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What is a mind map for?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6 Explosión 1"/>
          <p:cNvSpPr/>
          <p:nvPr/>
        </p:nvSpPr>
        <p:spPr>
          <a:xfrm rot="21428110">
            <a:off x="4327651" y="4488172"/>
            <a:ext cx="2088232" cy="1800200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TAKE NOTES</a:t>
            </a:r>
            <a:endParaRPr lang="es-ES" sz="1400" dirty="0"/>
          </a:p>
        </p:txBody>
      </p:sp>
      <p:sp>
        <p:nvSpPr>
          <p:cNvPr id="10" name="9 Explosión 1"/>
          <p:cNvSpPr/>
          <p:nvPr/>
        </p:nvSpPr>
        <p:spPr>
          <a:xfrm>
            <a:off x="3263792" y="1444857"/>
            <a:ext cx="2088232" cy="1800200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BE</a:t>
            </a:r>
          </a:p>
          <a:p>
            <a:pPr algn="ctr"/>
            <a:r>
              <a:rPr lang="es-ES" b="1" dirty="0" smtClean="0"/>
              <a:t>CREATIVE</a:t>
            </a:r>
            <a:endParaRPr lang="es-ES" sz="1400" dirty="0"/>
          </a:p>
        </p:txBody>
      </p:sp>
      <p:sp>
        <p:nvSpPr>
          <p:cNvPr id="11" name="10 Explosión 1"/>
          <p:cNvSpPr/>
          <p:nvPr/>
        </p:nvSpPr>
        <p:spPr>
          <a:xfrm rot="21341331">
            <a:off x="599496" y="3965136"/>
            <a:ext cx="2088232" cy="1800200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STAY COOL</a:t>
            </a:r>
            <a:endParaRPr lang="es-ES" sz="1400" dirty="0"/>
          </a:p>
        </p:txBody>
      </p:sp>
      <p:sp>
        <p:nvSpPr>
          <p:cNvPr id="12" name="11 Explosión 1"/>
          <p:cNvSpPr/>
          <p:nvPr/>
        </p:nvSpPr>
        <p:spPr>
          <a:xfrm rot="386138">
            <a:off x="6228184" y="4437112"/>
            <a:ext cx="2088232" cy="180020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TAKE CONTROL</a:t>
            </a:r>
            <a:endParaRPr lang="es-ES" sz="1400" dirty="0"/>
          </a:p>
        </p:txBody>
      </p:sp>
      <p:sp>
        <p:nvSpPr>
          <p:cNvPr id="16" name="15 Explosión 1"/>
          <p:cNvSpPr/>
          <p:nvPr/>
        </p:nvSpPr>
        <p:spPr>
          <a:xfrm rot="20661848">
            <a:off x="1841480" y="2490065"/>
            <a:ext cx="2363510" cy="1800200"/>
          </a:xfrm>
          <a:prstGeom prst="irregularSeal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REMEMBER</a:t>
            </a:r>
          </a:p>
        </p:txBody>
      </p:sp>
      <p:sp>
        <p:nvSpPr>
          <p:cNvPr id="17" name="16 Explosión 1"/>
          <p:cNvSpPr/>
          <p:nvPr/>
        </p:nvSpPr>
        <p:spPr>
          <a:xfrm rot="357660">
            <a:off x="5931898" y="1453583"/>
            <a:ext cx="2679801" cy="1800200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use  </a:t>
            </a:r>
            <a:r>
              <a:rPr lang="es-ES" sz="1600" dirty="0" err="1" smtClean="0"/>
              <a:t>your</a:t>
            </a:r>
            <a:r>
              <a:rPr lang="es-ES" sz="1600" dirty="0" smtClean="0"/>
              <a:t> </a:t>
            </a:r>
            <a:r>
              <a:rPr lang="es-ES" sz="1600" b="1" dirty="0" smtClean="0"/>
              <a:t>IMAGINATION</a:t>
            </a:r>
            <a:endParaRPr lang="es-ES" sz="1600" dirty="0"/>
          </a:p>
        </p:txBody>
      </p:sp>
      <p:sp>
        <p:nvSpPr>
          <p:cNvPr id="18" name="17 Explosión 1"/>
          <p:cNvSpPr/>
          <p:nvPr/>
        </p:nvSpPr>
        <p:spPr>
          <a:xfrm>
            <a:off x="3995936" y="2708920"/>
            <a:ext cx="2808312" cy="1768120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1" dirty="0" smtClean="0"/>
              <a:t>CONCENTRATE</a:t>
            </a:r>
          </a:p>
        </p:txBody>
      </p:sp>
      <p:sp>
        <p:nvSpPr>
          <p:cNvPr id="19" name="18 Explosión 1"/>
          <p:cNvSpPr/>
          <p:nvPr/>
        </p:nvSpPr>
        <p:spPr>
          <a:xfrm>
            <a:off x="2267744" y="4005064"/>
            <a:ext cx="2376264" cy="1800200"/>
          </a:xfrm>
          <a:prstGeom prst="irregularSeal1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1" dirty="0" smtClean="0"/>
              <a:t>STAY INTERESTED</a:t>
            </a:r>
            <a:endParaRPr lang="es-ES" sz="1700" dirty="0"/>
          </a:p>
        </p:txBody>
      </p:sp>
      <p:sp>
        <p:nvSpPr>
          <p:cNvPr id="20" name="19 Explosión 1"/>
          <p:cNvSpPr/>
          <p:nvPr/>
        </p:nvSpPr>
        <p:spPr>
          <a:xfrm rot="20661848">
            <a:off x="65689" y="1321023"/>
            <a:ext cx="2519837" cy="2173039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SORT OUT</a:t>
            </a:r>
          </a:p>
          <a:p>
            <a:pPr algn="ctr"/>
            <a:r>
              <a:rPr lang="es-ES" sz="1400" dirty="0" err="1" smtClean="0"/>
              <a:t>Information</a:t>
            </a:r>
            <a:r>
              <a:rPr lang="es-ES" sz="1400" dirty="0" smtClean="0"/>
              <a:t> and ideas</a:t>
            </a:r>
            <a:endParaRPr lang="es-ES" sz="1400" dirty="0"/>
          </a:p>
        </p:txBody>
      </p:sp>
      <p:sp>
        <p:nvSpPr>
          <p:cNvPr id="21" name="20 Explosión 1"/>
          <p:cNvSpPr/>
          <p:nvPr/>
        </p:nvSpPr>
        <p:spPr>
          <a:xfrm rot="192931">
            <a:off x="6143703" y="2899542"/>
            <a:ext cx="2606156" cy="18002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700" b="1" dirty="0"/>
              <a:t>U</a:t>
            </a:r>
            <a:r>
              <a:rPr lang="es-ES" sz="1700" b="1" dirty="0" smtClean="0"/>
              <a:t>NDERSTAND</a:t>
            </a:r>
            <a:endParaRPr lang="es-ES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mindmapinspiration.com/wp-content/uploads/2009/05/mind-map-start-to-fin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04664"/>
            <a:ext cx="8428903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 Grupo"/>
          <p:cNvGrpSpPr/>
          <p:nvPr/>
        </p:nvGrpSpPr>
        <p:grpSpPr>
          <a:xfrm rot="21430217">
            <a:off x="467544" y="1484784"/>
            <a:ext cx="7632848" cy="864095"/>
            <a:chOff x="827584" y="1340768"/>
            <a:chExt cx="7632848" cy="2160240"/>
          </a:xfrm>
        </p:grpSpPr>
        <p:sp>
          <p:nvSpPr>
            <p:cNvPr id="2" name="1 Rectángulo"/>
            <p:cNvSpPr/>
            <p:nvPr/>
          </p:nvSpPr>
          <p:spPr>
            <a:xfrm>
              <a:off x="827584" y="1340768"/>
              <a:ext cx="7632848" cy="216024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649" name="Rectangle 1"/>
            <p:cNvSpPr>
              <a:spLocks noChangeArrowheads="1"/>
            </p:cNvSpPr>
            <p:nvPr/>
          </p:nvSpPr>
          <p:spPr bwMode="auto">
            <a:xfrm>
              <a:off x="899592" y="1868922"/>
              <a:ext cx="7272808" cy="1046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Harlow Solid Italic" pitchFamily="82" charset="0"/>
                  <a:cs typeface="Times New Roman" pitchFamily="18" charset="0"/>
                </a:rPr>
                <a:t>Put your </a:t>
              </a:r>
              <a:r>
                <a:rPr lang="en-US" sz="2800" dirty="0" smtClean="0">
                  <a:solidFill>
                    <a:schemeClr val="bg1"/>
                  </a:solidFill>
                  <a:latin typeface="Harlow Solid Italic" pitchFamily="82" charset="0"/>
                  <a:cs typeface="Times New Roman" pitchFamily="18" charset="0"/>
                </a:rPr>
                <a:t>central idea</a:t>
              </a:r>
              <a:r>
                <a:rPr lang="en-US" sz="2800" dirty="0" smtClean="0">
                  <a:latin typeface="Harlow Solid Italic" pitchFamily="82" charset="0"/>
                  <a:cs typeface="Times New Roman" pitchFamily="18" charset="0"/>
                </a:rPr>
                <a:t>, </a:t>
              </a:r>
              <a:r>
                <a:rPr lang="en-US" sz="2800" dirty="0" smtClean="0">
                  <a:solidFill>
                    <a:schemeClr val="bg1"/>
                  </a:solidFill>
                  <a:latin typeface="Harlow Solid Italic" pitchFamily="82" charset="0"/>
                  <a:cs typeface="Times New Roman" pitchFamily="18" charset="0"/>
                </a:rPr>
                <a:t>topic</a:t>
              </a:r>
              <a:r>
                <a:rPr lang="en-US" sz="2800" dirty="0" smtClean="0">
                  <a:latin typeface="Harlow Solid Italic" pitchFamily="82" charset="0"/>
                  <a:cs typeface="Times New Roman" pitchFamily="18" charset="0"/>
                </a:rPr>
                <a:t> or </a:t>
              </a:r>
              <a:r>
                <a:rPr lang="en-US" sz="2800" dirty="0" smtClean="0">
                  <a:solidFill>
                    <a:schemeClr val="bg1"/>
                  </a:solidFill>
                  <a:latin typeface="Harlow Solid Italic" pitchFamily="82" charset="0"/>
                  <a:cs typeface="Times New Roman" pitchFamily="18" charset="0"/>
                </a:rPr>
                <a:t>image</a:t>
              </a:r>
              <a:r>
                <a:rPr lang="en-US" sz="2800" dirty="0" smtClean="0">
                  <a:latin typeface="Harlow Solid Italic" pitchFamily="82" charset="0"/>
                  <a:cs typeface="Times New Roman" pitchFamily="18" charset="0"/>
                </a:rPr>
                <a:t> in the centre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rlow Solid Italic" pitchFamily="82" charset="0"/>
                <a:cs typeface="Arial" pitchFamily="34" charset="0"/>
              </a:endParaRPr>
            </a:p>
          </p:txBody>
        </p:sp>
      </p:grpSp>
      <p:sp>
        <p:nvSpPr>
          <p:cNvPr id="8" name="7 Rectángulo"/>
          <p:cNvSpPr/>
          <p:nvPr/>
        </p:nvSpPr>
        <p:spPr>
          <a:xfrm>
            <a:off x="971600" y="620688"/>
            <a:ext cx="6840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Steps to follow?</a:t>
            </a:r>
            <a:endParaRPr lang="es-E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" name="3 Grupo"/>
          <p:cNvGrpSpPr/>
          <p:nvPr/>
        </p:nvGrpSpPr>
        <p:grpSpPr>
          <a:xfrm rot="173955">
            <a:off x="323061" y="2606849"/>
            <a:ext cx="8360499" cy="864095"/>
            <a:chOff x="827584" y="1340768"/>
            <a:chExt cx="7632848" cy="2160240"/>
          </a:xfrm>
        </p:grpSpPr>
        <p:sp>
          <p:nvSpPr>
            <p:cNvPr id="7" name="6 Rectángulo"/>
            <p:cNvSpPr/>
            <p:nvPr/>
          </p:nvSpPr>
          <p:spPr>
            <a:xfrm>
              <a:off x="827584" y="1340768"/>
              <a:ext cx="7632848" cy="216024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angle 1"/>
            <p:cNvSpPr>
              <a:spLocks noChangeArrowheads="1"/>
            </p:cNvSpPr>
            <p:nvPr/>
          </p:nvSpPr>
          <p:spPr bwMode="auto">
            <a:xfrm>
              <a:off x="899592" y="1738117"/>
              <a:ext cx="7272808" cy="1308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Harlow Solid Italic" pitchFamily="82" charset="0"/>
                  <a:cs typeface="Times New Roman" pitchFamily="18" charset="0"/>
                </a:rPr>
                <a:t>Put your </a:t>
              </a:r>
              <a:r>
                <a:rPr lang="en-US" sz="2800" dirty="0" smtClean="0">
                  <a:solidFill>
                    <a:schemeClr val="accent3">
                      <a:lumMod val="75000"/>
                    </a:schemeClr>
                  </a:solidFill>
                  <a:latin typeface="Harlow Solid Italic" pitchFamily="82" charset="0"/>
                  <a:cs typeface="Times New Roman" pitchFamily="18" charset="0"/>
                </a:rPr>
                <a:t>main ideas or topics</a:t>
              </a:r>
              <a:r>
                <a:rPr lang="en-US" sz="2800" dirty="0" smtClean="0">
                  <a:solidFill>
                    <a:schemeClr val="bg1"/>
                  </a:solidFill>
                  <a:latin typeface="Harlow Solid Italic" pitchFamily="82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latin typeface="Harlow Solid Italic" pitchFamily="82" charset="0"/>
                  <a:cs typeface="Times New Roman" pitchFamily="18" charset="0"/>
                </a:rPr>
                <a:t>on the main branches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rlow Solid Italic" pitchFamily="82" charset="0"/>
                <a:cs typeface="Arial" pitchFamily="34" charset="0"/>
              </a:endParaRPr>
            </a:p>
          </p:txBody>
        </p:sp>
      </p:grpSp>
      <p:grpSp>
        <p:nvGrpSpPr>
          <p:cNvPr id="10" name="3 Grupo"/>
          <p:cNvGrpSpPr/>
          <p:nvPr/>
        </p:nvGrpSpPr>
        <p:grpSpPr>
          <a:xfrm rot="21152686">
            <a:off x="276068" y="3737302"/>
            <a:ext cx="8138289" cy="864095"/>
            <a:chOff x="827584" y="1340768"/>
            <a:chExt cx="7632848" cy="2160240"/>
          </a:xfrm>
        </p:grpSpPr>
        <p:sp>
          <p:nvSpPr>
            <p:cNvPr id="11" name="10 Rectángulo"/>
            <p:cNvSpPr/>
            <p:nvPr/>
          </p:nvSpPr>
          <p:spPr>
            <a:xfrm>
              <a:off x="827584" y="1340768"/>
              <a:ext cx="7632848" cy="216024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899592" y="1738115"/>
              <a:ext cx="7272808" cy="1308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Harlow Solid Italic" pitchFamily="82" charset="0"/>
                  <a:cs typeface="Times New Roman" pitchFamily="18" charset="0"/>
                </a:rPr>
                <a:t>Put your </a:t>
              </a:r>
              <a:r>
                <a:rPr lang="en-US" sz="2800" dirty="0" smtClean="0">
                  <a:solidFill>
                    <a:srgbClr val="00B0F0"/>
                  </a:solidFill>
                  <a:latin typeface="Harlow Solid Italic" pitchFamily="82" charset="0"/>
                  <a:cs typeface="Times New Roman" pitchFamily="18" charset="0"/>
                </a:rPr>
                <a:t>sub-ideas or topics</a:t>
              </a:r>
              <a:r>
                <a:rPr lang="en-US" sz="2800" dirty="0" smtClean="0">
                  <a:solidFill>
                    <a:schemeClr val="bg1"/>
                  </a:solidFill>
                  <a:latin typeface="Harlow Solid Italic" pitchFamily="82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latin typeface="Harlow Solid Italic" pitchFamily="82" charset="0"/>
                  <a:cs typeface="Times New Roman" pitchFamily="18" charset="0"/>
                </a:rPr>
                <a:t>on the secondary branches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rlow Solid Italic" pitchFamily="82" charset="0"/>
                <a:cs typeface="Arial" pitchFamily="34" charset="0"/>
              </a:endParaRPr>
            </a:p>
          </p:txBody>
        </p:sp>
      </p:grpSp>
      <p:grpSp>
        <p:nvGrpSpPr>
          <p:cNvPr id="13" name="3 Grupo"/>
          <p:cNvGrpSpPr/>
          <p:nvPr/>
        </p:nvGrpSpPr>
        <p:grpSpPr>
          <a:xfrm rot="331264">
            <a:off x="633997" y="5209025"/>
            <a:ext cx="8248114" cy="864095"/>
            <a:chOff x="1009036" y="1671548"/>
            <a:chExt cx="7674042" cy="2160240"/>
          </a:xfrm>
        </p:grpSpPr>
        <p:sp>
          <p:nvSpPr>
            <p:cNvPr id="14" name="13 Rectángulo"/>
            <p:cNvSpPr/>
            <p:nvPr/>
          </p:nvSpPr>
          <p:spPr>
            <a:xfrm>
              <a:off x="1009036" y="1671548"/>
              <a:ext cx="7632848" cy="216024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Rectangle 1"/>
            <p:cNvSpPr>
              <a:spLocks noChangeArrowheads="1"/>
            </p:cNvSpPr>
            <p:nvPr/>
          </p:nvSpPr>
          <p:spPr bwMode="auto">
            <a:xfrm>
              <a:off x="1410270" y="1805500"/>
              <a:ext cx="7272808" cy="1308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 smtClean="0">
                  <a:latin typeface="Harlow Solid Italic" pitchFamily="82" charset="0"/>
                  <a:cs typeface="Times New Roman" pitchFamily="18" charset="0"/>
                </a:rPr>
                <a:t>Put your </a:t>
              </a:r>
              <a:r>
                <a:rPr lang="en-US" sz="2800" dirty="0" smtClean="0">
                  <a:solidFill>
                    <a:srgbClr val="FF0000"/>
                  </a:solidFill>
                  <a:latin typeface="Harlow Solid Italic" pitchFamily="82" charset="0"/>
                  <a:cs typeface="Times New Roman" pitchFamily="18" charset="0"/>
                </a:rPr>
                <a:t>sub-sub-ideas or topics </a:t>
              </a:r>
              <a:r>
                <a:rPr lang="en-US" sz="2800" dirty="0" smtClean="0">
                  <a:latin typeface="Harlow Solid Italic" pitchFamily="82" charset="0"/>
                  <a:cs typeface="Times New Roman" pitchFamily="18" charset="0"/>
                </a:rPr>
                <a:t>on the little branches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arlow Solid Italic" pitchFamily="82" charset="0"/>
                <a:cs typeface="Arial" pitchFamily="34" charset="0"/>
              </a:endParaRPr>
            </a:p>
          </p:txBody>
        </p:sp>
      </p:grpSp>
      <p:pic>
        <p:nvPicPr>
          <p:cNvPr id="16" name="Picture 2" descr="http://atabsh.files.wordpress.com/2012/08/minmap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24904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55576" y="-99392"/>
            <a:ext cx="7416824" cy="1224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kumimoji="0" lang="en-US" sz="54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 Antiqua" pitchFamily="18" charset="0"/>
                <a:ea typeface="Calibri" pitchFamily="34" charset="0"/>
                <a:cs typeface="Times New Roman" pitchFamily="18" charset="0"/>
              </a:rPr>
              <a:t>TOOLS REQUIRED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3794" name="AutoShape 2" descr="data:image/jpeg;base64,/9j/4AAQSkZJRgABAQAAAQABAAD/2wCEAAkGBhQSEBUUEhQUFBUUFBcYFxcXFBgXFhwYFxYVFxQXFhcYHCceGBkjGhQXHy8gIycpLCwsFx4xNTAqNSYrLCkBCQoKBQUFDQUFDSkYEhgpKSkpKSkpKSkpKSkpKSkpKSkpKSkpKSkpKSkpKSkpKSkpKSkpKSkpKSkpKSkpKSkpKf/AABEIAMABBgMBIgACEQEDEQH/xAAcAAABBAMBAAAAAAAAAAAAAAAABAUGBwECAwj/xABDEAABAwIDBAgCBwYGAgMBAAABAAIDBBESITEFBkFRBxMiYXGBkaEywRQjQlKx0fAVM2JyguEIkqKywvFDc2Ojsxb/xAAUAQEAAAAAAAAAAAAAAAAAAAAA/8QAFBEBAAAAAAAAAAAAAAAAAAAAAP/aAAwDAQACEQMRAD8AbKHYTA6+V78r/r0S2fZY5fryTxFs8jkD+vFZOz76ke5PpogbYaNoFtfAfMrLdn4jci3j/ZPMVCeTj7fglEWzCOAHjZAzfRAAdfLL8FrTbKF9Ld5TxUQ8yB4Z/gsR0rR970A/FBwkomhuZ4cPdYpdmM4DlqQNTzJAHBK+yNQ7/N+S02nQQVFNLDIXhsjLHCbuFi1wIB1sWg2QJqvYEz2ktpXvAuDhML8xblL2teHeodtLdRzXEujmiGXxwShuf8RbYeuSrf6ZJBK7qnyx4XECzix1gbZ4SLHmnyg6Utpw/BWznueRIMv/AGAoHyHYwvYOjdnoHi/eOYW8m7n8J8rW4LlF041jsqmGjqhx62AX9WkD2ThSdLVC799swRn71NO6P0a3DbwugSfsS2t/6gtP2IbZNGvDJKN5Okak6lpoBUtlLxibUCN0eAA8RdxN7D4ufcmSl6TpGk4oITf7uNluerigc3bJAysQe8X4+K1/Y/MX7+PpqtR0kwvHbhew3+y5rxbhrhuUuot4aWUgMfZzrANc1wJJ4DKxPD8LoG2Xd9j25jPPUfPUJl2lue9oxR592vurEjjY42JGLlezhyy1HmtzRWOYtyP5oKVfGQbHIhaq19sbqxTjtNwv4OGR/v5qCbY3TmgJuMTeY+aDruhsypq6hsFOzrHEONicIDWi7nF/2RmB4kDinbae7D4pDHUROhkH2XtyNtSwjsvHe0kKKUFTJE4SRSGORh7Ja5zX+II8NL8dDmrM2D00CWP6PteFtVEf/JgGNv8AEQNT/E2xQQ1tAY7hwuOXH+64S7v4rmN39J+RVrTbiw1MZm2VOypjOZgkf9a3uY93HueL/wAShdTsx0chYWuY9vxMeC145FzT/uFweaCGfQCctCL3B/P0WrtmP5X/AB9FMzSMkyeLO4EXv/cZrV+xnN5O8NfRBEKaiue16ceHyS9myrfC4jTI5jzT2dngnPI246jxWWURGo8x568kDCaYZB4tc5cvI+XutX7J5G3IEXHqpEaK+RAWjtlFumnhogjMmzDqAPI39AbZpDLFY8fMWUpjgJ4Z5fJFRszEM2+yCJIT5JsrCchcHhl+J1Qg9C9WPut8yjAeAA8Al0cZN8zYFbGk5l3ogbix3EkrZrf1e/zS8UrVj6M3kT5oG58fh6/kuTovAe6dOrbyt6fJcajA1pccgASSbWAAJJPcAEDa8tAJJaABckiwA5knIKNV/SHQRusZOs4Hq2F4H9Rs0+RKrbfXfV9bK4NJbA13YYMgQL2e8cXHXuvYcSYwXILcFVsevdhyZITYY29WSSODr4b6am602h0Pw/8AjfI3xzH4KpgVc3RZvgJ4m0srz10dwzEfjjGYAJ1c3PL7oHI2CK1/RLM393I13iC380wVm5FXHrEXd7Tf+69DuJGov4hJpI2uObbX46oPNM9I9mT2Ob/M0j8Vywr0hV7LY/JzWuHgo3X9HtNIbhjQT5IKSSvZm0pKeVk0TiySNwcxwANiNDY5eoVj1vRTGfhL2+BuPf8AWaZKrotmHwSNd3HI/kgWwdONdYCobS1QHCaAHz7BGfknGm6XaN377ZvV31dTVD4h49WAAT5qCVe59VH8UTvKxTZLQyNNnMePFpQW7Tb67Kk0qKynPKaBkzBnzis/TjdKqnaFMerbFVU1SJZAzCzGyQXucRieHHCAM+16qkkp2ftB8MjZIzZzDcEgEaEaHuJQWbtnciGW5aOrceI0uq+21u5NTHttu37wHZ8+XmrN2Btp80YMjbG2dss/NOstEJRawcDw19kFKbK2xNTSCSCR0bxo5pt68CO4qy6XpmhqYOq2rSCdzQerliOCTFbLO4LCfvNPkuO1+iSaY4qeCQEnTCWtv/VYDxuklF0CbTee0yGIEavmHoRGHG/kg12NtATRgvFnEnLInDc4b5Z5cbZ9ydYqa3wk+BT7u70ATRG81YwDK7I43O8bOc5tvGxU5oei6mZbE+aS3NwaP9Iv7oKuczKz238vfuXakpW/ZPkRdXLTbnUjNIGH+a7/APcSnKnoY2fAxjP5Whv4BBRtRs/TEwsvpcWB9rELRkFvhsfJW7vlsnracuAu6PtD+X7Y9BfyVYSwC97EeGiBoqaBpJLm27x+YWvV5WFj45fgnQR65grhLB3c9D+SBkmpBlkfIAoTmW4eJGXEX90ILdMXchsfcujj3rmHHggx1WWnstXx21HstwTxHy/BZEw0zCBKLHl6Jr3lonSUdQyMdt8EjW2+8WHCLjn809mVcZHXBtYE5XvzyQeSisJbtWlwSEAgi5GV7AjVufEHL/tIkAusFQ5jg5pLXNcC1wyIIIII7wQuS6ROAIuLi+YvZB6R2Ftn6RCxxsHGOMvbyc+Nrz7ut/2l8lj5cVUW7280jZBJzcOyDroLaZ9k4b3Ni0m2VxatJtFkhIBzaefcCPDIgoMSNIRkdRpxslbm31XEwHQC/gg4mM8P1zWhiBTlDsuY2tG/zFvc/NId4y6l6sFrTLJfAy7jk3CHEhjXOdm9jcLA5xLxYWxEAtod2nTMucGC5AuTe4y4DJdndG7HDtvHfZl/xKYvom1GtsXyMxFxY1kkcZBs25MTaaoOG5HxS3vfIXATx0Z021WiV+1Hh2MM6puJmJtsWO7Y2hovdvEnJBqeh2id+8BdzyYL/wCkn3Xei6HNlxOxCnxOBuC6R9h5AgeymqEDZBu1TM+GCIf0A+l9EvjgDfhAHgAPwXRCDFllCEAhCEAhCEGHC6preNrqSsfCT2T247/cdewvxsbt/pVzKAdL+wTLSCoYO3TG574nWD/Gxs7wDkELLweAKTTP73BNOzto4m8j5EeyVufyPugzLUuGjh6LKTOc4nU+xWUF1XvqtcWa0MtloXnL8EHe6TzuzXVr/wBa/Jc3RfxfrzQcn5kALMpFr9/lyz5pbsvZ4fiJccraDn/0nH9iM44j4mw9kHkHeEkVMoIIIkcC06ggkEd9ra6prU56XdliPaUrgMJc7NvkAx7SdWuaBfk4PHBQZAIQhA/7svxyYCQAcsxe1s7jlbM+PiVcfRjs+Gqkmnc55xSuwgOsMLbMbcWvchoOvFUFDMW3sbXFlfXQpSmOkaTljJd5E5eyC2IdkRN0Y3zFz6lK2tA0FlzhluF0xIMqBdJNa+hlg2i2Fs7YGSxPYX4HfXGPA+M55gscDYE4XnxE4+ktuADe54Z88zbQZWvzyUa6TNnGXZ0paI3OgLKholP1Z6h7ZHNfwLSxrxY2Geo1QQvZO89ftGETlj4GOeYwGy9QwXAewtc2KSea4tcgsbcgC+dlW7WyNs/tJsk0zjRRm2B0zu01zHaBzMby17gbvAvawNtGCi6Qq/aDXyCIwRwPa67MLAQ1xxh00+KxaBazIybuucIFnKdp023ZJWNo5pcBacbjPiYDwJkkpoTmMgGh2l7hBdLdFlaRA4RfWwvxz8VugEIQgEIQgEIQgEIQgFznhD2lrgC1wIIOhBFiD5LohB5n3h2YKKtlp3D4Hdg53cw5scPIi/eCsMqA4DNw/X91ZfTTu7jijqmZGIhkluLHG7CfB+X9arCipb21N89QgUanJzdNCAhLxs4Hh7IQW4W+Wui3EXf6rHUHUXGvBZaDxsgz9H8PVaOp/D/MtybD+6TyPz0PqgeNhx2x+LeN/vJ1Kat3h2H5Edr/AIj806uQUv01bqmdnWxi747nLUt1I+fkqGIXsHbNFjBFlUW9nRgyVxezsPPEDI+I4oKaQpHtDcOqiPwB45tPyKS026VS91uqcO86IOO72yDUTtYNLgu8P7r0fu3AI42tAAACq7ZtFDsqHrJ3dp2jR8byBoBwF8rnIeyie9O/VRWHCXdXFfKJp7PcXn7Z7zlyAQepJtpxwxmSV4a0cSde4cyqx210oSVs4o9nt62SRxYLX6hrftSPeLOlABuR2YxY/vRYmpd1NotxGGpleylN3yRsOEvLR2WX1sTbLu0vYixtxC58jvoVH9Hid9t18The4Bc4lxHcTZBcO7WyI6WIMx9ZKQDJIfie4C17DJjBo1gyaLAJRvFs36TSTw3DeuhewOPAuaQHZciQVz2Ps4tF3ZlOcrcj4IPPVHvtVOk/Zwgii6qJ0LjDFLMQ6NpYS1rZMJuRa5IFziJ1Cf6re3aYoYjTGZ0xDWkOFI8kg9W8MhYDJcOBs4nMNxEC6Ytrbyv2XXzUvUxkSVTpXyl5DzFM/EzMkNZhDrdq4BJy1u8bv78T09PJ1YhsySV2VJNK2zz1jfr3TQtw2dhFmk9i/EILO3D+mfQY/wBoYvpN348RjJtiOD90MI7NslIVXHRTvvXbQfK6rhMcWBphLYHsidmQ+0jycRHZyHN3JWOgEIQgEIQgEIQgEIQgEIQgS7S2eyeGSKQXZIwtcO4i3qvP8myn0s74ZDcxucPfJwvwIz816KVUdMm7xD46uMDP6uTxGcbvMAtPg1BHInnwWE2UbZCMsHufmhBdQeeX69VnrUmNSeRW30rx9L/JB0fKO5cXP7gtHz3HDzC5GQdyCR7EH1Z73fgAnFNm7/7n+o/IfJOaBJVRXTJWUIKkTwmjbe1IaaMyzvDGjidT3ADMlAxSbDDjooBvrv3T0RMVMGTTi4cRnHGf4iPjd/CNOJ4Jl376ZpKgOho8UMRyL72kcLZ5j4R3D1Kq5xQKto7TknkMkry97tXE59w5ADkMgki6U9O57g1gLnE2AAuVZG6HRBJMQ+pu1v3Br/UfkEEc3C3Rkraltmnq2OBc62XPCF6g2HsNsUbRYaLhu5utHTRhrGhoA0CkACAAWHjJbLBQUF0hbU+gbUmllpxP1vVvp3PksxpEbGSFrcBu8OYBckEXFrYiS4bC3hiFU+SaCLBPDFJG6rqI4GcQXND8RII6sCzQSBe1iEs6Z5RBU0k0nWdTaZp6sN6xrrMILHPyaXDK+oDXkZ5hi2LtSj6+jmZaFs5nZILCSfUYXSWxyOJMWRz+LvQSzZfTayXaMVE2njDXyCPrRUhzLnTqw2OzgcmjMZnOytIFVtU71bJ2WS5zJhNL2yX0swlfhIAIdMxuQ4ZgBWFQVYliZI0ECRjXgG1wHAEA2JF8+BKBQhCEAhCEAhCEAhCEAhCEAkO29lNqaeSF2j2kX5HVrvEOAPklywUHnN8b4nujkNnMcWkYdCDYi/EIUl6ZNlPp6hlTGDgnGF9tBI0ZH+pvuxyEE4Fu/wBPyWHObzKRtm8f14rd1V4oOhI4Eeuf4LUtJz+S4Okvwv5IxDgEEu3f/cN8Xf7il7nWUdO8cFHRtknkDBZxte7j2joOKo7pD6ZJqwmKmc6KC9jbIuHedT4ad3FBZ2+3TBTUd2QubLLn8PaaD5ZH1A8dFQG8++E9c8ume49xN/14Cw7kyvkJNySTzS7Y2wpqqTBCwuPE/ZHiUDeApfur0bVFWQXAxxniR2j4D81ZG5PRBHFhkmHWSa5jsjwHzVr0GyWsAsLIIXul0ZQUoGFgLsruObj5/JTyloGtGgSpjLLZAIQhAIQhBW/TXA00LTIzHH9Ijx52IBxgEGxLbuwtJAJDXusCq2hpoH0xfBL1jaaendI2GJ8EQxPDS5rbCSR4bis97iRY6XV3780DJqKdkouzq3E2FyMLS67f4gW3HeAqF2Ju+008rIMcpmjJdeq6qIWBthij+sqCwkjEWhhdfhqFkt6K6Od7JKpzAGgnq2zPBJIHxve8vsOQIVhbCfAIWxUz2OjgDYgGPEgbgaAGEgnMNtrmqQ//AJuavoI2U8FHeSNhvHQNjcCQ13aqXSl1+ZDc+Ss3oz3Hk2XTOhfM2bHIJOywtDXFjWvAJccQ7Izs3jkgmaEIQCEIQCEIQCEIQCxdF0IC6ELBCBPX7OjmaGysa9oNwHC4vYgH0J9UJRdCCueuN87oExH/AF/Zcmn+L2XGur2wsL5ZAxoGeLJApe/9XUT3q6RYqUFkdpJeQOQ/mP61UP3s6THzXjprsZpj0efD7o91BHyEm5NydScygcdt7wzVUmOZ5dyH2R3AJtDSTYJz2Du7NVvwRNva2J3AX5+hV1bkdFEcFnyDHJ94j8BwQV7uh0Wy1JD5gY2fd+0fHl+tFeW7O5UVOwNYwADu/V0/0GymsGQ0TnHHZBxgpQ0JQAsoQCEIQCEIQCEIQJ61t2m/Jebdi7Gfs3aDpWPhdHG+WIulf1cRuHDqzIWkukacF2xtdmCLjRel5RkvNO3tm1dJtd7mBxhinxNcXWjbA+UvEZkdkxtiQ4X1vfVA/wC5O9VTFTPjifNhhke0dXRNe2w+AGSeZpAtbsltwLZpw6Lt4trVe0WvqTPJS2kaXBjGQ4g12E9loDsxbs3zIWNi1tOdo1LIoZqyJ72ys6mIYSXRBrnYpSxtsULjiJsbG3FOm2+m2Ghk+jiima5gHZe+JjRfmYjILAcr+CC10LSJ9xdboBCCsBBlCEBAIQsIC6EXQgFqSslc3BAYh3LK0Du9CCit49/I6UFoIll+405DvcRp4aqrNubxTVb8UzieTfsjwHzSKoGebsTr58R68SuQF0GF1ggLyA0EnuTtsrdaSaxPZb4qdbG3XZEB2bnW+dtPdBY/RruyyOihIaAXQxOdlq5zAST5kqeQ0wCb914Q2mjA4Rxj/QE7hBsFssIQZQhCAQhCAQhCAQhCDDgqO6atrupKqEtZHJjhPV4xibHIJD1kgYRhc8tMYBPw2dlmrxcVV/S06BohM7InOc54Y+e5ijAaHSOcACXk2ADALuPKxQQ52xmvqaOaVz6j6XRucOteXDG3q3FoDMIDAJXZWt5qb7L6IaKN7p6xkbhazWHsQsF9bXzJJ1cSqy2hUSTxU8sZllhjnETXFzKanGMYMDIYbyRtBw9onQgZ3ulO8G689b1cMMMAkMna6p1SWjUF0kk7iCBfgL5oPQ1BVxSM+pex7WnDdjg4AgDskgmxAIySi6iXRhulNs6gFPO+N7hI9w6vFhAdY2u4AnO5vYaqW3QF0XQsoMIsiyEASi6LrGJAErU+K2K0PigLLBssWC1xgcvJBtf9WQtQ5YQeLqajc82aL/JSzZO6rRYus494NvQp22dQtjGTBbxHd5cAnBmDgAD4X979yDrSUbQMgPI5+qXsYQMie7NI8I7tBxsVvaw+17ILo3f/AHLf5Wf7AnMJo3cP1I8Gf7Gp1ug6IWgWQUG90XWt1lBlCEIBCEIBCEIMOUA6U91zX0vVh2AtkD2uPwggOabjj2XuU/Kj+99L1lHUMGr4Jmg6Zujc0HLPU8EFIRtjp9lTwU5mqu2J+ubGGQxvjMZcQ9zrSZRDJpdopbs3pHNNSCTqqIk4i1hr/rjdxLW4BARfO2bvMKF7h0UldLIyvEz4uoIic/G2Jjw5oaGtyZe2g07KkG4O7TaulbDYMtGesLY248Qe9jxjte926jnqgd+jLpYqto7R6icQsjEL3BsbHZuBZa7nPcdC7RW/dQ6gm2ZsmMRGSlp3NaLhzmCU3zu4fG69r3KlolvmEHS6wtcf6uguQbkIstPNZuEGcS1L+5YdIFzMiDcvK0JXF0q5l3eUClamQLkH8eHsmXaW+lFB+9qqdhH2etaXf5Wku9kD51qFXlX04bMYbNfLJ3shNv8A7MJ9kIK6ijLdL/5jnp3ro2R2oJ9QcvzSNlSTYCxI4WN/fySqKYnMgZc9fBB3jndxzGWRsD+vNbGs42tztf8AFJy4cybDxGfeFzc8XAudeRQX3u8fq3dzgP8AS1OwcmXdx31b/wD2H/a1O7Sg6tK2BXK6yHIOt1lccSziQdbouud1kIN7oBWpKxdBvdF1zushBkpDWsuEuJSOq0Qef9pb4vmrn0466N/XmKOOF8cWIh+FvWTuu7Mj7IaBfjqm/Y+yjBNVCWOkd1TwCJopKkjH2m4O0y+upFyptV9G8LK91V9YSZOtDQ7C0PxYriwz7WdrpqqKoDbWFwNqgQPzyzixRkAfytHmgZdj9E9VtCZ0to6aLFkXMMZI/ghaXYRwsSPPNej2mwA15lRys3toaW4kq6dhH2etaXcvgBLvZMNd037Mj0lklOn1cTj7vwi3hdBYBef0Vm55+ypqv/xGRC/UUkjuRkkawejQ78VG9of4g699+qjp4hnbsOe7uuXOsfQIPRN/1dazVLI24nuawDO7iGiw43JXlHaHSltOYEPrJgDwjIi//INUcqq6SU3ke+Q83uLjnrmSg9XbT6TNmwfvKyG/JjutPPSMOsoptL/EBQMyiZUTHuY1jfV7r/6V52JWEFv7Q/xETEfUUkbDzkkdJ7NDFGNo9Mu05b2nEQN8oo2N15OILvO6g6EDhtHeCpn/AH880v8API5w5aE2SDEsIQZJWEIQTn6SRlb9fJdI2XaDcjnYEX7hax1TZ9IFz3dxPhoO72Spk4tpa/MW101zQK2xHW+nK2nmVvSOc6QDFftN+yBx0vdN7JnA/Mkn/pKqGoJmYLnORmWZv2m34ZIPQe7h+pP/ALHfg1O4KZt2R9QT/wDI/wD4p2ug6ArIK1aVsEGwK2BXCepZG273NY3m5waPUmybare+jjF31MPk/Frpky5QPSCVC67pg2bHf6/GQQDgA/5EJjrOn+ibfAyR9jblccwcJHugtArCpKt/xFWv1VONcsVxl/myPkmCt6fq13wNazPuOXI2aD6EIPRwXGp2jHGLySRxga43tb63K8r1/StXy6zEeFyLHhZ5cCPEJkl3pqXf+eQW+67Brw7Fsu5B6vqd8qRmswP8jHye7GkW79FHdodLdAz7eLU/FEPbHi9AT3LzDNUOd8TnO8ST+K5oL02t010+fVsaT4yO8rFjAf8AMFWm9m+TquVsjRgLGubdrcBs6xA+Nxyz48e9RZCDJKwhCAQhCAQhCAQhCAQhCAQhCAQhCD//2Q=="/>
          <p:cNvSpPr>
            <a:spLocks noChangeAspect="1" noChangeArrowheads="1"/>
          </p:cNvSpPr>
          <p:nvPr/>
        </p:nvSpPr>
        <p:spPr bwMode="auto">
          <a:xfrm>
            <a:off x="0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3796" name="AutoShape 4" descr="data:image/jpeg;base64,/9j/4AAQSkZJRgABAQAAAQABAAD/2wCEAAkGBhQSEBUUEhQUFBUUFBcYFxcXFBgXFhwYFxYVFxQXFhcYHCceGBkjGhQXHy8gIycpLCwsFx4xNTAqNSYrLCkBCQoKBQUFDQUFDSkYEhgpKSkpKSkpKSkpKSkpKSkpKSkpKSkpKSkpKSkpKSkpKSkpKSkpKSkpKSkpKSkpKSkpKf/AABEIAMABBgMBIgACEQEDEQH/xAAcAAABBAMBAAAAAAAAAAAAAAAABAUGBwECAwj/xABDEAABAwIDBAgCBwYGAgMBAAABAAIDBBESITEFBkFRBxMiYXGBkaEywRQjQlKx0fAVM2JyguEIkqKywvFDc2Ojsxb/xAAUAQEAAAAAAAAAAAAAAAAAAAAA/8QAFBEBAAAAAAAAAAAAAAAAAAAAAP/aAAwDAQACEQMRAD8AbKHYTA6+V78r/r0S2fZY5fryTxFs8jkD+vFZOz76ke5PpogbYaNoFtfAfMrLdn4jci3j/ZPMVCeTj7fglEWzCOAHjZAzfRAAdfLL8FrTbKF9Ld5TxUQ8yB4Z/gsR0rR970A/FBwkomhuZ4cPdYpdmM4DlqQNTzJAHBK+yNQ7/N+S02nQQVFNLDIXhsjLHCbuFi1wIB1sWg2QJqvYEz2ktpXvAuDhML8xblL2teHeodtLdRzXEujmiGXxwShuf8RbYeuSrf6ZJBK7qnyx4XECzix1gbZ4SLHmnyg6Utpw/BWznueRIMv/AGAoHyHYwvYOjdnoHi/eOYW8m7n8J8rW4LlF041jsqmGjqhx62AX9WkD2ThSdLVC799swRn71NO6P0a3DbwugSfsS2t/6gtP2IbZNGvDJKN5Okak6lpoBUtlLxibUCN0eAA8RdxN7D4ufcmSl6TpGk4oITf7uNluerigc3bJAysQe8X4+K1/Y/MX7+PpqtR0kwvHbhew3+y5rxbhrhuUuot4aWUgMfZzrANc1wJJ4DKxPD8LoG2Xd9j25jPPUfPUJl2lue9oxR592vurEjjY42JGLlezhyy1HmtzRWOYtyP5oKVfGQbHIhaq19sbqxTjtNwv4OGR/v5qCbY3TmgJuMTeY+aDruhsypq6hsFOzrHEONicIDWi7nF/2RmB4kDinbae7D4pDHUROhkH2XtyNtSwjsvHe0kKKUFTJE4SRSGORh7Ja5zX+II8NL8dDmrM2D00CWP6PteFtVEf/JgGNv8AEQNT/E2xQQ1tAY7hwuOXH+64S7v4rmN39J+RVrTbiw1MZm2VOypjOZgkf9a3uY93HueL/wAShdTsx0chYWuY9vxMeC145FzT/uFweaCGfQCctCL3B/P0WrtmP5X/AB9FMzSMkyeLO4EXv/cZrV+xnN5O8NfRBEKaiue16ceHyS9myrfC4jTI5jzT2dngnPI246jxWWURGo8x568kDCaYZB4tc5cvI+XutX7J5G3IEXHqpEaK+RAWjtlFumnhogjMmzDqAPI39AbZpDLFY8fMWUpjgJ4Z5fJFRszEM2+yCJIT5JsrCchcHhl+J1Qg9C9WPut8yjAeAA8Al0cZN8zYFbGk5l3ogbix3EkrZrf1e/zS8UrVj6M3kT5oG58fh6/kuTovAe6dOrbyt6fJcajA1pccgASSbWAAJJPcAEDa8tAJJaABckiwA5knIKNV/SHQRusZOs4Hq2F4H9Rs0+RKrbfXfV9bK4NJbA13YYMgQL2e8cXHXuvYcSYwXILcFVsevdhyZITYY29WSSODr4b6am602h0Pw/8AjfI3xzH4KpgVc3RZvgJ4m0srz10dwzEfjjGYAJ1c3PL7oHI2CK1/RLM393I13iC380wVm5FXHrEXd7Tf+69DuJGov4hJpI2uObbX46oPNM9I9mT2Ob/M0j8Vywr0hV7LY/JzWuHgo3X9HtNIbhjQT5IKSSvZm0pKeVk0TiySNwcxwANiNDY5eoVj1vRTGfhL2+BuPf8AWaZKrotmHwSNd3HI/kgWwdONdYCobS1QHCaAHz7BGfknGm6XaN377ZvV31dTVD4h49WAAT5qCVe59VH8UTvKxTZLQyNNnMePFpQW7Tb67Kk0qKynPKaBkzBnzis/TjdKqnaFMerbFVU1SJZAzCzGyQXucRieHHCAM+16qkkp2ftB8MjZIzZzDcEgEaEaHuJQWbtnciGW5aOrceI0uq+21u5NTHttu37wHZ8+XmrN2Btp80YMjbG2dss/NOstEJRawcDw19kFKbK2xNTSCSCR0bxo5pt68CO4qy6XpmhqYOq2rSCdzQerliOCTFbLO4LCfvNPkuO1+iSaY4qeCQEnTCWtv/VYDxuklF0CbTee0yGIEavmHoRGHG/kg12NtATRgvFnEnLInDc4b5Z5cbZ9ydYqa3wk+BT7u70ATRG81YwDK7I43O8bOc5tvGxU5oei6mZbE+aS3NwaP9Iv7oKuczKz238vfuXakpW/ZPkRdXLTbnUjNIGH+a7/APcSnKnoY2fAxjP5Whv4BBRtRs/TEwsvpcWB9rELRkFvhsfJW7vlsnracuAu6PtD+X7Y9BfyVYSwC97EeGiBoqaBpJLm27x+YWvV5WFj45fgnQR65grhLB3c9D+SBkmpBlkfIAoTmW4eJGXEX90ILdMXchsfcujj3rmHHggx1WWnstXx21HstwTxHy/BZEw0zCBKLHl6Jr3lonSUdQyMdt8EjW2+8WHCLjn809mVcZHXBtYE5XvzyQeSisJbtWlwSEAgi5GV7AjVufEHL/tIkAusFQ5jg5pLXNcC1wyIIIII7wQuS6ROAIuLi+YvZB6R2Ftn6RCxxsHGOMvbyc+Nrz7ut/2l8lj5cVUW7280jZBJzcOyDroLaZ9k4b3Ni0m2VxatJtFkhIBzaefcCPDIgoMSNIRkdRpxslbm31XEwHQC/gg4mM8P1zWhiBTlDsuY2tG/zFvc/NId4y6l6sFrTLJfAy7jk3CHEhjXOdm9jcLA5xLxYWxEAtod2nTMucGC5AuTe4y4DJdndG7HDtvHfZl/xKYvom1GtsXyMxFxY1kkcZBs25MTaaoOG5HxS3vfIXATx0Z021WiV+1Hh2MM6puJmJtsWO7Y2hovdvEnJBqeh2id+8BdzyYL/wCkn3Xei6HNlxOxCnxOBuC6R9h5AgeymqEDZBu1TM+GCIf0A+l9EvjgDfhAHgAPwXRCDFllCEAhCEAhCEGHC6preNrqSsfCT2T247/cdewvxsbt/pVzKAdL+wTLSCoYO3TG574nWD/Gxs7wDkELLweAKTTP73BNOzto4m8j5EeyVufyPugzLUuGjh6LKTOc4nU+xWUF1XvqtcWa0MtloXnL8EHe6TzuzXVr/wBa/Jc3RfxfrzQcn5kALMpFr9/lyz5pbsvZ4fiJccraDn/0nH9iM44j4mw9kHkHeEkVMoIIIkcC06ggkEd9ra6prU56XdliPaUrgMJc7NvkAx7SdWuaBfk4PHBQZAIQhA/7svxyYCQAcsxe1s7jlbM+PiVcfRjs+Gqkmnc55xSuwgOsMLbMbcWvchoOvFUFDMW3sbXFlfXQpSmOkaTljJd5E5eyC2IdkRN0Y3zFz6lK2tA0FlzhluF0xIMqBdJNa+hlg2i2Fs7YGSxPYX4HfXGPA+M55gscDYE4XnxE4+ktuADe54Z88zbQZWvzyUa6TNnGXZ0paI3OgLKholP1Z6h7ZHNfwLSxrxY2Geo1QQvZO89ftGETlj4GOeYwGy9QwXAewtc2KSea4tcgsbcgC+dlW7WyNs/tJsk0zjRRm2B0zu01zHaBzMby17gbvAvawNtGCi6Qq/aDXyCIwRwPa67MLAQ1xxh00+KxaBazIybuucIFnKdp023ZJWNo5pcBacbjPiYDwJkkpoTmMgGh2l7hBdLdFlaRA4RfWwvxz8VugEIQgEIQgEIQgEIQgFznhD2lrgC1wIIOhBFiD5LohB5n3h2YKKtlp3D4Hdg53cw5scPIi/eCsMqA4DNw/X91ZfTTu7jijqmZGIhkluLHG7CfB+X9arCipb21N89QgUanJzdNCAhLxs4Hh7IQW4W+Wui3EXf6rHUHUXGvBZaDxsgz9H8PVaOp/D/MtybD+6TyPz0PqgeNhx2x+LeN/vJ1Kat3h2H5Edr/AIj806uQUv01bqmdnWxi747nLUt1I+fkqGIXsHbNFjBFlUW9nRgyVxezsPPEDI+I4oKaQpHtDcOqiPwB45tPyKS026VS91uqcO86IOO72yDUTtYNLgu8P7r0fu3AI42tAAACq7ZtFDsqHrJ3dp2jR8byBoBwF8rnIeyie9O/VRWHCXdXFfKJp7PcXn7Z7zlyAQepJtpxwxmSV4a0cSde4cyqx210oSVs4o9nt62SRxYLX6hrftSPeLOlABuR2YxY/vRYmpd1NotxGGpleylN3yRsOEvLR2WX1sTbLu0vYixtxC58jvoVH9Hid9t18The4Bc4lxHcTZBcO7WyI6WIMx9ZKQDJIfie4C17DJjBo1gyaLAJRvFs36TSTw3DeuhewOPAuaQHZciQVz2Ps4tF3ZlOcrcj4IPPVHvtVOk/Zwgii6qJ0LjDFLMQ6NpYS1rZMJuRa5IFziJ1Cf6re3aYoYjTGZ0xDWkOFI8kg9W8MhYDJcOBs4nMNxEC6Ytrbyv2XXzUvUxkSVTpXyl5DzFM/EzMkNZhDrdq4BJy1u8bv78T09PJ1YhsySV2VJNK2zz1jfr3TQtw2dhFmk9i/EILO3D+mfQY/wBoYvpN348RjJtiOD90MI7NslIVXHRTvvXbQfK6rhMcWBphLYHsidmQ+0jycRHZyHN3JWOgEIQgEIQgEIQgEIQgEIQgS7S2eyeGSKQXZIwtcO4i3qvP8myn0s74ZDcxucPfJwvwIz816KVUdMm7xD46uMDP6uTxGcbvMAtPg1BHInnwWE2UbZCMsHufmhBdQeeX69VnrUmNSeRW30rx9L/JB0fKO5cXP7gtHz3HDzC5GQdyCR7EH1Z73fgAnFNm7/7n+o/IfJOaBJVRXTJWUIKkTwmjbe1IaaMyzvDGjidT3ADMlAxSbDDjooBvrv3T0RMVMGTTi4cRnHGf4iPjd/CNOJ4Jl376ZpKgOho8UMRyL72kcLZ5j4R3D1Kq5xQKto7TknkMkry97tXE59w5ADkMgki6U9O57g1gLnE2AAuVZG6HRBJMQ+pu1v3Br/UfkEEc3C3Rkraltmnq2OBc62XPCF6g2HsNsUbRYaLhu5utHTRhrGhoA0CkACAAWHjJbLBQUF0hbU+gbUmllpxP1vVvp3PksxpEbGSFrcBu8OYBckEXFrYiS4bC3hiFU+SaCLBPDFJG6rqI4GcQXND8RII6sCzQSBe1iEs6Z5RBU0k0nWdTaZp6sN6xrrMILHPyaXDK+oDXkZ5hi2LtSj6+jmZaFs5nZILCSfUYXSWxyOJMWRz+LvQSzZfTayXaMVE2njDXyCPrRUhzLnTqw2OzgcmjMZnOytIFVtU71bJ2WS5zJhNL2yX0swlfhIAIdMxuQ4ZgBWFQVYliZI0ECRjXgG1wHAEA2JF8+BKBQhCEAhCEAhCEAhCEAhCEAkO29lNqaeSF2j2kX5HVrvEOAPklywUHnN8b4nujkNnMcWkYdCDYi/EIUl6ZNlPp6hlTGDgnGF9tBI0ZH+pvuxyEE4Fu/wBPyWHObzKRtm8f14rd1V4oOhI4Eeuf4LUtJz+S4Okvwv5IxDgEEu3f/cN8Xf7il7nWUdO8cFHRtknkDBZxte7j2joOKo7pD6ZJqwmKmc6KC9jbIuHedT4ad3FBZ2+3TBTUd2QubLLn8PaaD5ZH1A8dFQG8++E9c8ume49xN/14Cw7kyvkJNySTzS7Y2wpqqTBCwuPE/ZHiUDeApfur0bVFWQXAxxniR2j4D81ZG5PRBHFhkmHWSa5jsjwHzVr0GyWsAsLIIXul0ZQUoGFgLsruObj5/JTyloGtGgSpjLLZAIQhAIQhBW/TXA00LTIzHH9Ijx52IBxgEGxLbuwtJAJDXusCq2hpoH0xfBL1jaaendI2GJ8EQxPDS5rbCSR4bis97iRY6XV3780DJqKdkouzq3E2FyMLS67f4gW3HeAqF2Ju+008rIMcpmjJdeq6qIWBthij+sqCwkjEWhhdfhqFkt6K6Od7JKpzAGgnq2zPBJIHxve8vsOQIVhbCfAIWxUz2OjgDYgGPEgbgaAGEgnMNtrmqQ//AJuavoI2U8FHeSNhvHQNjcCQ13aqXSl1+ZDc+Ss3oz3Hk2XTOhfM2bHIJOywtDXFjWvAJccQ7Izs3jkgmaEIQCEIQCEIQCEIQCxdF0IC6ELBCBPX7OjmaGysa9oNwHC4vYgH0J9UJRdCCueuN87oExH/AF/Zcmn+L2XGur2wsL5ZAxoGeLJApe/9XUT3q6RYqUFkdpJeQOQ/mP61UP3s6THzXjprsZpj0efD7o91BHyEm5NydScygcdt7wzVUmOZ5dyH2R3AJtDSTYJz2Du7NVvwRNva2J3AX5+hV1bkdFEcFnyDHJ94j8BwQV7uh0Wy1JD5gY2fd+0fHl+tFeW7O5UVOwNYwADu/V0/0GymsGQ0TnHHZBxgpQ0JQAsoQCEIQCEIQCEIQJ61t2m/Jebdi7Gfs3aDpWPhdHG+WIulf1cRuHDqzIWkukacF2xtdmCLjRel5RkvNO3tm1dJtd7mBxhinxNcXWjbA+UvEZkdkxtiQ4X1vfVA/wC5O9VTFTPjifNhhke0dXRNe2w+AGSeZpAtbsltwLZpw6Lt4trVe0WvqTPJS2kaXBjGQ4g12E9loDsxbs3zIWNi1tOdo1LIoZqyJ72ys6mIYSXRBrnYpSxtsULjiJsbG3FOm2+m2Ghk+jiima5gHZe+JjRfmYjILAcr+CC10LSJ9xdboBCCsBBlCEBAIQsIC6EXQgFqSslc3BAYh3LK0Du9CCit49/I6UFoIll+405DvcRp4aqrNubxTVb8UzieTfsjwHzSKoGebsTr58R68SuQF0GF1ggLyA0EnuTtsrdaSaxPZb4qdbG3XZEB2bnW+dtPdBY/RruyyOihIaAXQxOdlq5zAST5kqeQ0wCb914Q2mjA4Rxj/QE7hBsFssIQZQhCAQhCAQhCAQhCDDgqO6atrupKqEtZHJjhPV4xibHIJD1kgYRhc8tMYBPw2dlmrxcVV/S06BohM7InOc54Y+e5ijAaHSOcACXk2ADALuPKxQQ52xmvqaOaVz6j6XRucOteXDG3q3FoDMIDAJXZWt5qb7L6IaKN7p6xkbhazWHsQsF9bXzJJ1cSqy2hUSTxU8sZllhjnETXFzKanGMYMDIYbyRtBw9onQgZ3ulO8G689b1cMMMAkMna6p1SWjUF0kk7iCBfgL5oPQ1BVxSM+pex7WnDdjg4AgDskgmxAIySi6iXRhulNs6gFPO+N7hI9w6vFhAdY2u4AnO5vYaqW3QF0XQsoMIsiyEASi6LrGJAErU+K2K0PigLLBssWC1xgcvJBtf9WQtQ5YQeLqajc82aL/JSzZO6rRYus494NvQp22dQtjGTBbxHd5cAnBmDgAD4X979yDrSUbQMgPI5+qXsYQMie7NI8I7tBxsVvaw+17ILo3f/AHLf5Wf7AnMJo3cP1I8Gf7Gp1ug6IWgWQUG90XWt1lBlCEIBCEIBCEIMOUA6U91zX0vVh2AtkD2uPwggOabjj2XuU/Kj+99L1lHUMGr4Jmg6Zujc0HLPU8EFIRtjp9lTwU5mqu2J+ubGGQxvjMZcQ9zrSZRDJpdopbs3pHNNSCTqqIk4i1hr/rjdxLW4BARfO2bvMKF7h0UldLIyvEz4uoIic/G2Jjw5oaGtyZe2g07KkG4O7TaulbDYMtGesLY248Qe9jxjte926jnqgd+jLpYqto7R6icQsjEL3BsbHZuBZa7nPcdC7RW/dQ6gm2ZsmMRGSlp3NaLhzmCU3zu4fG69r3KlolvmEHS6wtcf6uguQbkIstPNZuEGcS1L+5YdIFzMiDcvK0JXF0q5l3eUClamQLkH8eHsmXaW+lFB+9qqdhH2etaXf5Wku9kD51qFXlX04bMYbNfLJ3shNv8A7MJ9kIK6ijLdL/5jnp3ro2R2oJ9QcvzSNlSTYCxI4WN/fySqKYnMgZc9fBB3jndxzGWRsD+vNbGs42tztf8AFJy4cybDxGfeFzc8XAudeRQX3u8fq3dzgP8AS1OwcmXdx31b/wD2H/a1O7Sg6tK2BXK6yHIOt1lccSziQdbouud1kIN7oBWpKxdBvdF1zushBkpDWsuEuJSOq0Qef9pb4vmrn0466N/XmKOOF8cWIh+FvWTuu7Mj7IaBfjqm/Y+yjBNVCWOkd1TwCJopKkjH2m4O0y+upFyptV9G8LK91V9YSZOtDQ7C0PxYriwz7WdrpqqKoDbWFwNqgQPzyzixRkAfytHmgZdj9E9VtCZ0to6aLFkXMMZI/ghaXYRwsSPPNej2mwA15lRys3toaW4kq6dhH2etaXcvgBLvZMNd037Mj0lklOn1cTj7vwi3hdBYBef0Vm55+ypqv/xGRC/UUkjuRkkawejQ78VG9of4g699+qjp4hnbsOe7uuXOsfQIPRN/1dazVLI24nuawDO7iGiw43JXlHaHSltOYEPrJgDwjIi//INUcqq6SU3ke+Q83uLjnrmSg9XbT6TNmwfvKyG/JjutPPSMOsoptL/EBQMyiZUTHuY1jfV7r/6V52JWEFv7Q/xETEfUUkbDzkkdJ7NDFGNo9Mu05b2nEQN8oo2N15OILvO6g6EDhtHeCpn/AH880v8API5w5aE2SDEsIQZJWEIQTn6SRlb9fJdI2XaDcjnYEX7hax1TZ9IFz3dxPhoO72Spk4tpa/MW101zQK2xHW+nK2nmVvSOc6QDFftN+yBx0vdN7JnA/Mkn/pKqGoJmYLnORmWZv2m34ZIPQe7h+pP/ALHfg1O4KZt2R9QT/wDI/wD4p2ug6ArIK1aVsEGwK2BXCepZG273NY3m5waPUmybare+jjF31MPk/Frpky5QPSCVC67pg2bHf6/GQQDgA/5EJjrOn+ibfAyR9jblccwcJHugtArCpKt/xFWv1VONcsVxl/myPkmCt6fq13wNazPuOXI2aD6EIPRwXGp2jHGLySRxga43tb63K8r1/StXy6zEeFyLHhZ5cCPEJkl3pqXf+eQW+67Brw7Fsu5B6vqd8qRmswP8jHye7GkW79FHdodLdAz7eLU/FEPbHi9AT3LzDNUOd8TnO8ST+K5oL02t010+fVsaT4yO8rFjAf8AMFWm9m+TquVsjRgLGubdrcBs6xA+Nxyz48e9RZCDJKwhCAQhCAQhCAQhCAQhCAQhCAQhCD//2Q=="/>
          <p:cNvSpPr>
            <a:spLocks noChangeAspect="1" noChangeArrowheads="1"/>
          </p:cNvSpPr>
          <p:nvPr/>
        </p:nvSpPr>
        <p:spPr bwMode="auto">
          <a:xfrm>
            <a:off x="0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2" name="21 Grupo"/>
          <p:cNvGrpSpPr/>
          <p:nvPr/>
        </p:nvGrpSpPr>
        <p:grpSpPr>
          <a:xfrm>
            <a:off x="251520" y="1196752"/>
            <a:ext cx="4829839" cy="2184376"/>
            <a:chOff x="246217" y="1628800"/>
            <a:chExt cx="4829839" cy="2184376"/>
          </a:xfrm>
        </p:grpSpPr>
        <p:pic>
          <p:nvPicPr>
            <p:cNvPr id="33798" name="Picture 6" descr="http://3.bp.blogspot.com/_eY_t6wBhzYM/Svmz_CE7QhI/AAAAAAAAAPQ/GNqCe-bTqyU/S760/escribi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9752" y="1628800"/>
              <a:ext cx="2736304" cy="20119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chemeClr val="accent6">
                  <a:lumMod val="40000"/>
                  <a:lumOff val="60000"/>
                </a:schemeClr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20" name="19 Explosión 1"/>
            <p:cNvSpPr/>
            <p:nvPr/>
          </p:nvSpPr>
          <p:spPr>
            <a:xfrm rot="20661848">
              <a:off x="246217" y="1640137"/>
              <a:ext cx="2519837" cy="2173039"/>
            </a:xfrm>
            <a:prstGeom prst="irregularSeal1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/>
                <a:t>PLAIN WHITE PAPER</a:t>
              </a:r>
              <a:endParaRPr lang="es-ES" sz="2000" b="1" dirty="0"/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5798361" y="1589461"/>
            <a:ext cx="2933306" cy="3346052"/>
            <a:chOff x="5798361" y="1589461"/>
            <a:chExt cx="2933306" cy="3346052"/>
          </a:xfrm>
        </p:grpSpPr>
        <p:pic>
          <p:nvPicPr>
            <p:cNvPr id="33800" name="Picture 8" descr="http://tontolapolla.net/images/rotuladores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674035">
              <a:off x="5798361" y="2758592"/>
              <a:ext cx="2909025" cy="21769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chemeClr val="accent6">
                  <a:lumMod val="60000"/>
                  <a:lumOff val="40000"/>
                </a:schemeClr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18" name="17 Explosión 1"/>
            <p:cNvSpPr/>
            <p:nvPr/>
          </p:nvSpPr>
          <p:spPr>
            <a:xfrm rot="655558">
              <a:off x="5923355" y="1589461"/>
              <a:ext cx="2808312" cy="1925283"/>
            </a:xfrm>
            <a:prstGeom prst="irregularSeal1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/>
                <a:t>FELT-TIP PENS</a:t>
              </a: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251520" y="3724511"/>
            <a:ext cx="7056784" cy="3133489"/>
            <a:chOff x="251520" y="3724511"/>
            <a:chExt cx="7056784" cy="3133489"/>
          </a:xfrm>
        </p:grpSpPr>
        <p:pic>
          <p:nvPicPr>
            <p:cNvPr id="33802" name="Picture 10" descr="http://1.bp.blogspot.com/-fCIlG-tNo0k/UEz9vP3QF4I/AAAAAAAACFo/_L0op67hCrQ/s1600/cerebro-y-esquiz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3724511"/>
              <a:ext cx="3888432" cy="291632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19" name="18 Explosión 1"/>
            <p:cNvSpPr/>
            <p:nvPr/>
          </p:nvSpPr>
          <p:spPr>
            <a:xfrm>
              <a:off x="3203848" y="4265712"/>
              <a:ext cx="4104456" cy="2592288"/>
            </a:xfrm>
            <a:prstGeom prst="irregularSeal1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b="1" dirty="0" smtClean="0"/>
                <a:t>YOUR BRAIN !!! </a:t>
              </a:r>
              <a:endParaRPr lang="es-E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atabsh.files.wordpress.com/2012/08/minmap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324904" cy="6597352"/>
          </a:xfrm>
          <a:prstGeom prst="rect">
            <a:avLst/>
          </a:prstGeom>
          <a:noFill/>
        </p:spPr>
      </p:pic>
      <p:sp>
        <p:nvSpPr>
          <p:cNvPr id="4" name="3 Botón de acción: Película">
            <a:hlinkClick r:id="rId3" highlightClick="1"/>
          </p:cNvPr>
          <p:cNvSpPr/>
          <p:nvPr/>
        </p:nvSpPr>
        <p:spPr>
          <a:xfrm>
            <a:off x="642910" y="5929330"/>
            <a:ext cx="857256" cy="714380"/>
          </a:xfrm>
          <a:prstGeom prst="actionButtonMovi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englishvillage.files.wordpress.com/2012/02/winter-clothes-mind-map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27230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smashingbuzz.com/wp-content/uploads/2011/02/designing-mind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91952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130</Words>
  <Application>Microsoft Office PowerPoint</Application>
  <PresentationFormat>Presentación en pantalla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Company>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Gema Sejas del Piñal</cp:lastModifiedBy>
  <cp:revision>16</cp:revision>
  <dcterms:created xsi:type="dcterms:W3CDTF">2012-09-30T10:21:20Z</dcterms:created>
  <dcterms:modified xsi:type="dcterms:W3CDTF">2018-09-11T15:10:11Z</dcterms:modified>
</cp:coreProperties>
</file>