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5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A0D65-D029-4A7C-A1FB-03569796187B}" type="datetimeFigureOut">
              <a:rPr lang="es-ES" smtClean="0"/>
              <a:t>29/07/2013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16C9E-872A-4E50-8E69-C8DA678FA9F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6C9E-872A-4E50-8E69-C8DA678FA9F3}" type="slidenum">
              <a:rPr lang="es-ES" smtClean="0"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2082-8F77-495A-B8B6-D3BDF8DE41B4}" type="datetimeFigureOut">
              <a:rPr lang="es-ES" smtClean="0"/>
              <a:pPr/>
              <a:t>29/07/2013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A073-2A91-42DD-B0A8-F0B0B01B56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2082-8F77-495A-B8B6-D3BDF8DE41B4}" type="datetimeFigureOut">
              <a:rPr lang="es-ES" smtClean="0"/>
              <a:pPr/>
              <a:t>29/07/2013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A073-2A91-42DD-B0A8-F0B0B01B56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2082-8F77-495A-B8B6-D3BDF8DE41B4}" type="datetimeFigureOut">
              <a:rPr lang="es-ES" smtClean="0"/>
              <a:pPr/>
              <a:t>29/07/2013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A073-2A91-42DD-B0A8-F0B0B01B56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2082-8F77-495A-B8B6-D3BDF8DE41B4}" type="datetimeFigureOut">
              <a:rPr lang="es-ES" smtClean="0"/>
              <a:pPr/>
              <a:t>29/07/2013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A073-2A91-42DD-B0A8-F0B0B01B56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2082-8F77-495A-B8B6-D3BDF8DE41B4}" type="datetimeFigureOut">
              <a:rPr lang="es-ES" smtClean="0"/>
              <a:pPr/>
              <a:t>29/07/2013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A073-2A91-42DD-B0A8-F0B0B01B56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2082-8F77-495A-B8B6-D3BDF8DE41B4}" type="datetimeFigureOut">
              <a:rPr lang="es-ES" smtClean="0"/>
              <a:pPr/>
              <a:t>29/07/2013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A073-2A91-42DD-B0A8-F0B0B01B56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2082-8F77-495A-B8B6-D3BDF8DE41B4}" type="datetimeFigureOut">
              <a:rPr lang="es-ES" smtClean="0"/>
              <a:pPr/>
              <a:t>29/07/2013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A073-2A91-42DD-B0A8-F0B0B01B56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2082-8F77-495A-B8B6-D3BDF8DE41B4}" type="datetimeFigureOut">
              <a:rPr lang="es-ES" smtClean="0"/>
              <a:pPr/>
              <a:t>29/07/2013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A073-2A91-42DD-B0A8-F0B0B01B56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2082-8F77-495A-B8B6-D3BDF8DE41B4}" type="datetimeFigureOut">
              <a:rPr lang="es-ES" smtClean="0"/>
              <a:pPr/>
              <a:t>29/07/2013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A073-2A91-42DD-B0A8-F0B0B01B56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2082-8F77-495A-B8B6-D3BDF8DE41B4}" type="datetimeFigureOut">
              <a:rPr lang="es-ES" smtClean="0"/>
              <a:pPr/>
              <a:t>29/07/2013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A073-2A91-42DD-B0A8-F0B0B01B56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2082-8F77-495A-B8B6-D3BDF8DE41B4}" type="datetimeFigureOut">
              <a:rPr lang="es-ES" smtClean="0"/>
              <a:pPr/>
              <a:t>29/07/2013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A073-2A91-42DD-B0A8-F0B0B01B56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2082-8F77-495A-B8B6-D3BDF8DE41B4}" type="datetimeFigureOut">
              <a:rPr lang="es-ES" smtClean="0"/>
              <a:pPr/>
              <a:t>29/07/2013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A073-2A91-42DD-B0A8-F0B0B01B56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waen.com/os/Lgimg/91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0807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899592" y="44624"/>
            <a:ext cx="74558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PHISICAL ASIA</a:t>
            </a:r>
            <a:endParaRPr lang="es-E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ic.academic.ru/pictures/wiki/files/65/Asia_laea_relief_location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94579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755576" y="6309320"/>
            <a:ext cx="2880320" cy="4766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Aharoni" pitchFamily="2" charset="-79"/>
                <a:cs typeface="Aharoni" pitchFamily="2" charset="-79"/>
              </a:rPr>
              <a:t>RIVERS AND LAKES</a:t>
            </a:r>
            <a:endParaRPr lang="es-E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 rot="5147957">
            <a:off x="2807880" y="1578890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OB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 rot="4523016">
            <a:off x="3571483" y="1586550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YENISEY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 rot="4204658">
            <a:off x="4922674" y="1293692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LENA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24128" y="2204864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AMUR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88024" y="3212976"/>
            <a:ext cx="134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HUANG-HE</a:t>
            </a:r>
          </a:p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(YELLOW)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64088" y="3789040"/>
            <a:ext cx="134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YANGTZE</a:t>
            </a:r>
          </a:p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(BLUE)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 rot="4418598">
            <a:off x="4669981" y="4825976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MEKONG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 rot="5123891">
            <a:off x="789462" y="2809146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TIGRIS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 rot="15271176">
            <a:off x="412292" y="2810300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EUPHRATES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13 CuadroTexto"/>
          <p:cNvSpPr txBox="1"/>
          <p:nvPr/>
        </p:nvSpPr>
        <p:spPr>
          <a:xfrm rot="19221106">
            <a:off x="1995665" y="3749466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INDUS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 rot="1562521">
            <a:off x="2987304" y="4211833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GANGES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 rot="19802794">
            <a:off x="3870922" y="418184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BRAHMAPUTRA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 rot="2698663">
            <a:off x="2252304" y="2777829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SYR DARYA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 rot="2698303">
            <a:off x="1824420" y="2890294"/>
            <a:ext cx="134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AMUR DARYA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355976" y="1988840"/>
            <a:ext cx="134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LAKE</a:t>
            </a:r>
          </a:p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 BAIKAL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843808" y="2473732"/>
            <a:ext cx="134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LAKE BALJASH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escristobalcolon.es/dgh/imagenes/imagenes_geografia/Otros_mapas_mudos/asia_fis_mudo_ro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190" y="0"/>
            <a:ext cx="48086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spanol.mapsofworld.com/wp-content/uploads/2011/09/mapa-f%C3%ADsico-de-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44016" y="44624"/>
            <a:ext cx="1979712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IT IS THE LARGEST CONTINENT, WITH A SURFACE AREA OF 44,9 MILLION KM2</a:t>
            </a:r>
            <a:endParaRPr lang="es-ES" sz="1600" dirty="0"/>
          </a:p>
        </p:txBody>
      </p:sp>
      <p:sp>
        <p:nvSpPr>
          <p:cNvPr id="4" name="3 Rectángulo"/>
          <p:cNvSpPr/>
          <p:nvPr/>
        </p:nvSpPr>
        <p:spPr>
          <a:xfrm>
            <a:off x="144016" y="1340768"/>
            <a:ext cx="1979712" cy="1224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MOUNT EVEREST IS THE HIGHEST MOUNTAIN AND DEAD SEA THE LOWEST AREA IN THE WORLD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ic.academic.ru/pictures/wiki/files/65/Asia_laea_relief_location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4579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755576" y="6309320"/>
            <a:ext cx="2952328" cy="4766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Aharoni" pitchFamily="2" charset="-79"/>
                <a:cs typeface="Aharoni" pitchFamily="2" charset="-79"/>
              </a:rPr>
              <a:t>RELIEF: MOUNTAINS</a:t>
            </a:r>
            <a:endParaRPr lang="es-E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 rot="18657921">
            <a:off x="2080709" y="1845535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haroni" pitchFamily="2" charset="-79"/>
                <a:cs typeface="Aharoni" pitchFamily="2" charset="-79"/>
              </a:rPr>
              <a:t>URAL MOUNTAINS</a:t>
            </a:r>
            <a:endParaRPr lang="es-ES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 rot="4382939">
            <a:off x="787755" y="2881295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ZAGROS</a:t>
            </a:r>
            <a:endParaRPr lang="es-ES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 rot="2478739">
            <a:off x="1119546" y="2323114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CAUCASUS</a:t>
            </a:r>
            <a:endParaRPr lang="es-ES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07704" y="3429000"/>
            <a:ext cx="134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HINDU</a:t>
            </a:r>
          </a:p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 KUSH</a:t>
            </a:r>
            <a:endParaRPr lang="es-ES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19872" y="3861048"/>
            <a:ext cx="134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HIMALAYAS</a:t>
            </a:r>
          </a:p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(EVEREST)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 rot="21282763">
            <a:off x="2987824" y="3140968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TIEN SHAN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 rot="21373356">
            <a:off x="3644579" y="2680755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ALTAY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635896" y="3501008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KUN LUN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 rot="21355178">
            <a:off x="5157314" y="2036165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STANOVY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13 CuadroTexto"/>
          <p:cNvSpPr txBox="1"/>
          <p:nvPr/>
        </p:nvSpPr>
        <p:spPr>
          <a:xfrm rot="3375949">
            <a:off x="5769953" y="965906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KOLIMA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 rot="1692874">
            <a:off x="5148064" y="134076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VERHOYANSK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ic.academic.ru/pictures/wiki/files/65/Asia_laea_relief_location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4579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755576" y="6309320"/>
            <a:ext cx="2952328" cy="4766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Aharoni" pitchFamily="2" charset="-79"/>
                <a:cs typeface="Aharoni" pitchFamily="2" charset="-79"/>
              </a:rPr>
              <a:t>RELIEF: </a:t>
            </a:r>
            <a:r>
              <a:rPr lang="es-ES" sz="2000" dirty="0" smtClean="0">
                <a:latin typeface="Aharoni" pitchFamily="2" charset="-79"/>
                <a:cs typeface="Aharoni" pitchFamily="2" charset="-79"/>
              </a:rPr>
              <a:t>PLATEAUS</a:t>
            </a:r>
            <a:endParaRPr lang="es-E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03648" y="3212976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IRANIAN</a:t>
            </a:r>
            <a:endParaRPr lang="es-ES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95736" y="3284984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PAMIR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46883" y="3769295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TIBETAN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11760" y="5013176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DECCAN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067944" y="1412776"/>
            <a:ext cx="134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CENTRAL SIBERIAN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ic.academic.ru/pictures/wiki/files/65/Asia_laea_relief_location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4579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67544" y="6048672"/>
            <a:ext cx="3816424" cy="8367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Aharoni" pitchFamily="2" charset="-79"/>
                <a:cs typeface="Aharoni" pitchFamily="2" charset="-79"/>
              </a:rPr>
              <a:t>RELIEF: PLAINS, DEPRESSIONS AND DESERTS</a:t>
            </a:r>
            <a:endParaRPr lang="es-E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43808" y="170080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WEST SIBERIAN</a:t>
            </a:r>
          </a:p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 PLAIN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 rot="18968584">
            <a:off x="1253851" y="2380481"/>
            <a:ext cx="134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CASPIAN DEPRESSION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0" y="2636912"/>
            <a:ext cx="134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DEAD SEA DEPRESSION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07704" y="2564904"/>
            <a:ext cx="134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ARAL </a:t>
            </a:r>
          </a:p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SEA D.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1520" y="3645024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ARABIAN 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987824" y="3284984"/>
            <a:ext cx="134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TAKLA MAKAN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788024" y="3068960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GOBI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ic.academic.ru/pictures/wiki/files/65/Asia_laea_relief_location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4579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755576" y="6309320"/>
            <a:ext cx="1224136" cy="4766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Aharoni" pitchFamily="2" charset="-79"/>
                <a:cs typeface="Aharoni" pitchFamily="2" charset="-79"/>
              </a:rPr>
              <a:t>SEAS</a:t>
            </a:r>
            <a:endParaRPr lang="es-E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724128" y="4941168"/>
            <a:ext cx="93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SOUTH CHINA</a:t>
            </a:r>
          </a:p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 SEA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31640" y="234888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CASPIAN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95736" y="234888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ARAL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 SEA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372200" y="141277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SEA OF </a:t>
            </a:r>
          </a:p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OKHOTSK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300192" y="270892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 SEA </a:t>
            </a:r>
            <a:r>
              <a:rPr lang="es-ES" sz="1400" dirty="0" smtClean="0">
                <a:latin typeface="Aharoni" pitchFamily="2" charset="-79"/>
                <a:cs typeface="Aharoni" pitchFamily="2" charset="-79"/>
              </a:rPr>
              <a:t>OF JAPAN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56176" y="348184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YELLOW</a:t>
            </a:r>
          </a:p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 SEA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31912" y="278931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DEAD</a:t>
            </a:r>
          </a:p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 SEA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03648" y="422108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ARABIAN</a:t>
            </a:r>
          </a:p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 SEA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ic.academic.ru/pictures/wiki/files/65/Asia_laea_relief_location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4579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755576" y="6309320"/>
            <a:ext cx="2160240" cy="4766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Aharoni" pitchFamily="2" charset="-79"/>
                <a:cs typeface="Aharoni" pitchFamily="2" charset="-79"/>
              </a:rPr>
              <a:t>PENINSULAS</a:t>
            </a:r>
            <a:endParaRPr lang="es-E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95536" y="2060848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ANATOLIAN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378904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ARABIAN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699792" y="472514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INDIAN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88024" y="580526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MALAY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499992" y="522920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INDOCHINESE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56176" y="314096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KOREAN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444208" y="119675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KAMCHATKA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ic.academic.ru/pictures/wiki/files/65/Asia_laea_relief_location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4579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755576" y="6309320"/>
            <a:ext cx="2880320" cy="4766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Aharoni" pitchFamily="2" charset="-79"/>
                <a:cs typeface="Aharoni" pitchFamily="2" charset="-79"/>
              </a:rPr>
              <a:t>GULFS AND STRAITS</a:t>
            </a:r>
            <a:endParaRPr lang="es-E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55576" y="3573016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PERSIAN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 rot="2325767">
            <a:off x="1331640" y="4077072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OMAN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19872" y="5013176"/>
            <a:ext cx="134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BAY OF BENGAL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44008" y="5373216"/>
            <a:ext cx="134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THAILAND</a:t>
            </a:r>
          </a:p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(SIAM)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932040" y="4725144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TONKIN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436096" y="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STRAIT OF BERING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ic.academic.ru/pictures/wiki/files/65/Asia_laea_relief_location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4579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755576" y="6309320"/>
            <a:ext cx="1584176" cy="4766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Aharoni" pitchFamily="2" charset="-79"/>
                <a:cs typeface="Aharoni" pitchFamily="2" charset="-79"/>
              </a:rPr>
              <a:t>ISLANDS</a:t>
            </a:r>
            <a:endParaRPr lang="es-E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43808" y="515719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haroni" pitchFamily="2" charset="-79"/>
                <a:cs typeface="Aharoni" pitchFamily="2" charset="-79"/>
              </a:rPr>
              <a:t>SRI LANKA</a:t>
            </a:r>
          </a:p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(CEILAN)</a:t>
            </a:r>
            <a:endParaRPr lang="es-ES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95936" y="6093296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SUMATRA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80112" y="5949280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BORNEO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0072" y="6550223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JAVA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452320" y="5517232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MOLUCCA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84168" y="4077072"/>
            <a:ext cx="134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TAIWAN</a:t>
            </a:r>
          </a:p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(FORMOSA)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64088" y="4653136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HAINAN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300192" y="5085184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PHILIPPINE A.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732240" y="2852936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JAPANESE A.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372200" y="1916832"/>
            <a:ext cx="13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haroni" pitchFamily="2" charset="-79"/>
                <a:cs typeface="Aharoni" pitchFamily="2" charset="-79"/>
              </a:rPr>
              <a:t>SAKHALIN</a:t>
            </a:r>
            <a:endParaRPr lang="es-ES" sz="1400" dirty="0" smtClean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188</Words>
  <Application>Microsoft Office PowerPoint</Application>
  <PresentationFormat>Presentación en pantalla (4:3)</PresentationFormat>
  <Paragraphs>98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Centor</cp:lastModifiedBy>
  <cp:revision>18</cp:revision>
  <dcterms:created xsi:type="dcterms:W3CDTF">2013-07-28T10:09:15Z</dcterms:created>
  <dcterms:modified xsi:type="dcterms:W3CDTF">2013-07-29T16:57:26Z</dcterms:modified>
</cp:coreProperties>
</file>