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58" r:id="rId12"/>
    <p:sldId id="259" r:id="rId13"/>
    <p:sldId id="260" r:id="rId14"/>
    <p:sldId id="261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8886-E61C-4903-91AA-02203E61E9EC}" type="datetimeFigureOut">
              <a:rPr lang="es-ES" smtClean="0"/>
              <a:pPr/>
              <a:t>07/12/2013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DB9B-1195-4C89-9EE0-B8F4C9211F5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8886-E61C-4903-91AA-02203E61E9EC}" type="datetimeFigureOut">
              <a:rPr lang="es-ES" smtClean="0"/>
              <a:pPr/>
              <a:t>07/12/2013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DB9B-1195-4C89-9EE0-B8F4C9211F5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8886-E61C-4903-91AA-02203E61E9EC}" type="datetimeFigureOut">
              <a:rPr lang="es-ES" smtClean="0"/>
              <a:pPr/>
              <a:t>07/12/2013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DB9B-1195-4C89-9EE0-B8F4C9211F5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8886-E61C-4903-91AA-02203E61E9EC}" type="datetimeFigureOut">
              <a:rPr lang="es-ES" smtClean="0"/>
              <a:pPr/>
              <a:t>07/12/2013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DB9B-1195-4C89-9EE0-B8F4C9211F5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8886-E61C-4903-91AA-02203E61E9EC}" type="datetimeFigureOut">
              <a:rPr lang="es-ES" smtClean="0"/>
              <a:pPr/>
              <a:t>07/12/2013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DB9B-1195-4C89-9EE0-B8F4C9211F5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8886-E61C-4903-91AA-02203E61E9EC}" type="datetimeFigureOut">
              <a:rPr lang="es-ES" smtClean="0"/>
              <a:pPr/>
              <a:t>07/12/2013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DB9B-1195-4C89-9EE0-B8F4C9211F5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8886-E61C-4903-91AA-02203E61E9EC}" type="datetimeFigureOut">
              <a:rPr lang="es-ES" smtClean="0"/>
              <a:pPr/>
              <a:t>07/12/2013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DB9B-1195-4C89-9EE0-B8F4C9211F5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8886-E61C-4903-91AA-02203E61E9EC}" type="datetimeFigureOut">
              <a:rPr lang="es-ES" smtClean="0"/>
              <a:pPr/>
              <a:t>07/12/2013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DB9B-1195-4C89-9EE0-B8F4C9211F5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8886-E61C-4903-91AA-02203E61E9EC}" type="datetimeFigureOut">
              <a:rPr lang="es-ES" smtClean="0"/>
              <a:pPr/>
              <a:t>07/12/2013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DB9B-1195-4C89-9EE0-B8F4C9211F5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8886-E61C-4903-91AA-02203E61E9EC}" type="datetimeFigureOut">
              <a:rPr lang="es-ES" smtClean="0"/>
              <a:pPr/>
              <a:t>07/12/2013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DB9B-1195-4C89-9EE0-B8F4C9211F5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8886-E61C-4903-91AA-02203E61E9EC}" type="datetimeFigureOut">
              <a:rPr lang="es-ES" smtClean="0"/>
              <a:pPr/>
              <a:t>07/12/2013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DB9B-1195-4C89-9EE0-B8F4C9211F5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C8886-E61C-4903-91AA-02203E61E9EC}" type="datetimeFigureOut">
              <a:rPr lang="es-ES" smtClean="0"/>
              <a:pPr/>
              <a:t>07/12/2013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FDB9B-1195-4C89-9EE0-B8F4C9211F5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www.probertencyclopaedia.com/photolib/maps/Map%20of%20Europe%20Physical%201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404664"/>
            <a:ext cx="7696189" cy="58326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8 CuadroTexto"/>
          <p:cNvSpPr txBox="1"/>
          <p:nvPr/>
        </p:nvSpPr>
        <p:spPr>
          <a:xfrm>
            <a:off x="7740352" y="404664"/>
            <a:ext cx="861774" cy="583264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chemeClr val="bg2">
                    <a:lumMod val="25000"/>
                  </a:schemeClr>
                </a:solidFill>
                <a:latin typeface="Britannic Bold" pitchFamily="34" charset="0"/>
                <a:cs typeface="Aharoni" pitchFamily="2" charset="-79"/>
              </a:rPr>
              <a:t>PHYSICAL EUROPE</a:t>
            </a:r>
            <a:endParaRPr lang="es-ES" sz="4400" dirty="0">
              <a:solidFill>
                <a:schemeClr val="bg2">
                  <a:lumMod val="25000"/>
                </a:schemeClr>
              </a:solidFill>
              <a:latin typeface="Britannic Bold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olecristociclo3.files.wordpress.com/2011/03/mapa_europafisicomud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460432" cy="68963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3" name="2 Rectángulo"/>
          <p:cNvSpPr/>
          <p:nvPr/>
        </p:nvSpPr>
        <p:spPr>
          <a:xfrm rot="5400000">
            <a:off x="5391833" y="3105834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solidFill>
                  <a:schemeClr val="bg2">
                    <a:lumMod val="25000"/>
                  </a:schemeClr>
                </a:solidFill>
                <a:latin typeface="Britannic Bold" pitchFamily="34" charset="0"/>
                <a:cs typeface="Aharoni" pitchFamily="2" charset="-79"/>
              </a:rPr>
              <a:t>RIVERS AND LAKES</a:t>
            </a:r>
            <a:endParaRPr lang="es-ES" sz="3600" dirty="0">
              <a:solidFill>
                <a:schemeClr val="bg2">
                  <a:lumMod val="25000"/>
                </a:schemeClr>
              </a:solidFill>
              <a:latin typeface="Britannic Bold" pitchFamily="34" charset="0"/>
              <a:cs typeface="Aharoni" pitchFamily="2" charset="-79"/>
            </a:endParaRPr>
          </a:p>
        </p:txBody>
      </p:sp>
      <p:sp>
        <p:nvSpPr>
          <p:cNvPr id="7" name="6 Rectángulo"/>
          <p:cNvSpPr/>
          <p:nvPr/>
        </p:nvSpPr>
        <p:spPr>
          <a:xfrm rot="298652">
            <a:off x="1488441" y="4552216"/>
            <a:ext cx="10081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4 Rectángulo"/>
          <p:cNvSpPr/>
          <p:nvPr/>
        </p:nvSpPr>
        <p:spPr>
          <a:xfrm rot="2431667">
            <a:off x="6018479" y="92211"/>
            <a:ext cx="947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PECHORA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5 Rectángulo"/>
          <p:cNvSpPr/>
          <p:nvPr/>
        </p:nvSpPr>
        <p:spPr>
          <a:xfrm rot="1487776">
            <a:off x="5481902" y="1107639"/>
            <a:ext cx="686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DVINA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7 Rectángulo"/>
          <p:cNvSpPr/>
          <p:nvPr/>
        </p:nvSpPr>
        <p:spPr>
          <a:xfrm rot="1335439">
            <a:off x="4461907" y="2734266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DAUGAVA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8 Rectángulo"/>
          <p:cNvSpPr/>
          <p:nvPr/>
        </p:nvSpPr>
        <p:spPr>
          <a:xfrm rot="1362682">
            <a:off x="4033786" y="3149181"/>
            <a:ext cx="862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VISTULA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9 Rectángulo"/>
          <p:cNvSpPr/>
          <p:nvPr/>
        </p:nvSpPr>
        <p:spPr>
          <a:xfrm rot="2119501">
            <a:off x="3469068" y="3359811"/>
            <a:ext cx="625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ODER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10 Rectángulo"/>
          <p:cNvSpPr/>
          <p:nvPr/>
        </p:nvSpPr>
        <p:spPr>
          <a:xfrm rot="2468653">
            <a:off x="2892632" y="3361019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ELBE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11 Rectángulo"/>
          <p:cNvSpPr/>
          <p:nvPr/>
        </p:nvSpPr>
        <p:spPr>
          <a:xfrm rot="1599693">
            <a:off x="2458217" y="363501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RHINE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12 Rectángulo"/>
          <p:cNvSpPr/>
          <p:nvPr/>
        </p:nvSpPr>
        <p:spPr>
          <a:xfrm rot="1456816">
            <a:off x="1619672" y="4437112"/>
            <a:ext cx="675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LOIRE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13 Rectángulo"/>
          <p:cNvSpPr/>
          <p:nvPr/>
        </p:nvSpPr>
        <p:spPr>
          <a:xfrm rot="468932">
            <a:off x="1907704" y="3861048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SEINE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5" name="14 Rectángulo"/>
          <p:cNvSpPr/>
          <p:nvPr/>
        </p:nvSpPr>
        <p:spPr>
          <a:xfrm rot="21327021">
            <a:off x="251520" y="5373216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TAGUS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" name="15 Rectángulo"/>
          <p:cNvSpPr/>
          <p:nvPr/>
        </p:nvSpPr>
        <p:spPr>
          <a:xfrm rot="418778">
            <a:off x="1331640" y="3429000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THAMES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" name="16 Rectángulo"/>
          <p:cNvSpPr/>
          <p:nvPr/>
        </p:nvSpPr>
        <p:spPr>
          <a:xfrm rot="5019473">
            <a:off x="1904298" y="4570617"/>
            <a:ext cx="744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RHONE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8" name="17 Rectángulo"/>
          <p:cNvSpPr/>
          <p:nvPr/>
        </p:nvSpPr>
        <p:spPr>
          <a:xfrm rot="2102093">
            <a:off x="2913919" y="4661409"/>
            <a:ext cx="3962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PO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9" name="18 Rectángulo"/>
          <p:cNvSpPr/>
          <p:nvPr/>
        </p:nvSpPr>
        <p:spPr>
          <a:xfrm rot="20951038">
            <a:off x="4670956" y="4659248"/>
            <a:ext cx="867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DA NUBE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0" name="19 Rectángulo"/>
          <p:cNvSpPr/>
          <p:nvPr/>
        </p:nvSpPr>
        <p:spPr>
          <a:xfrm rot="2565137">
            <a:off x="4857355" y="4067077"/>
            <a:ext cx="963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DNIESTER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1" name="20 Rectángulo"/>
          <p:cNvSpPr/>
          <p:nvPr/>
        </p:nvSpPr>
        <p:spPr>
          <a:xfrm rot="4729465">
            <a:off x="5410283" y="3851261"/>
            <a:ext cx="87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DNIEPER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2" name="21 Rectángulo"/>
          <p:cNvSpPr/>
          <p:nvPr/>
        </p:nvSpPr>
        <p:spPr>
          <a:xfrm rot="3195328">
            <a:off x="6372200" y="3356992"/>
            <a:ext cx="524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DON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3" name="22 Rectángulo"/>
          <p:cNvSpPr/>
          <p:nvPr/>
        </p:nvSpPr>
        <p:spPr>
          <a:xfrm rot="1927870">
            <a:off x="7061501" y="3454582"/>
            <a:ext cx="744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VOLGA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4" name="23 Rectángulo"/>
          <p:cNvSpPr/>
          <p:nvPr/>
        </p:nvSpPr>
        <p:spPr>
          <a:xfrm rot="4096342">
            <a:off x="7501429" y="3023436"/>
            <a:ext cx="61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URAL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4932040" y="1988840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LADOGA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5292080" y="1628800"/>
            <a:ext cx="744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ONEGA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7" name="26 Rectángulo"/>
          <p:cNvSpPr/>
          <p:nvPr/>
        </p:nvSpPr>
        <p:spPr>
          <a:xfrm rot="2611687">
            <a:off x="1158126" y="5102471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EBRO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cronosgeawiki.wikispaces.com/file/view/rios_de_europa_p_179.gif/228399546/880x650/rios_de_europa_p_17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-315416"/>
            <a:ext cx="9705210" cy="7173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2.bp.blogspot.com/-BwCCqHpZcJg/T29CTj6JqyI/AAAAAAAAHY0/1je5uyij6dY/s1600/Europa_fis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html.rincondelvago.com/000620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40946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olecristociclo3.files.wordpress.com/2011/03/mapa_europafisicomud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460432" cy="68963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3" name="2 Rectángulo"/>
          <p:cNvSpPr/>
          <p:nvPr/>
        </p:nvSpPr>
        <p:spPr>
          <a:xfrm rot="5400000">
            <a:off x="5391833" y="3105834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solidFill>
                  <a:schemeClr val="bg2">
                    <a:lumMod val="25000"/>
                  </a:schemeClr>
                </a:solidFill>
                <a:latin typeface="Britannic Bold" pitchFamily="34" charset="0"/>
                <a:cs typeface="Aharoni" pitchFamily="2" charset="-79"/>
              </a:rPr>
              <a:t>RELIEF: OLD MOUNTAIN RANGES</a:t>
            </a:r>
            <a:endParaRPr lang="es-ES" sz="3600" dirty="0">
              <a:solidFill>
                <a:schemeClr val="bg2">
                  <a:lumMod val="25000"/>
                </a:schemeClr>
              </a:solidFill>
              <a:latin typeface="Britannic Bold" pitchFamily="34" charset="0"/>
              <a:cs typeface="Aharoni" pitchFamily="2" charset="-79"/>
            </a:endParaRPr>
          </a:p>
        </p:txBody>
      </p:sp>
      <p:sp>
        <p:nvSpPr>
          <p:cNvPr id="4" name="3 CuadroTexto"/>
          <p:cNvSpPr txBox="1"/>
          <p:nvPr/>
        </p:nvSpPr>
        <p:spPr>
          <a:xfrm rot="18478938">
            <a:off x="2694165" y="1283314"/>
            <a:ext cx="1846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Angsana New" pitchFamily="18" charset="-34"/>
                <a:cs typeface="Angsana New" pitchFamily="18" charset="-34"/>
              </a:rPr>
              <a:t>KJOLEN MOUNTAINS</a:t>
            </a:r>
            <a:endParaRPr lang="es-ES" sz="1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4 Rectángulo"/>
          <p:cNvSpPr/>
          <p:nvPr/>
        </p:nvSpPr>
        <p:spPr>
          <a:xfrm rot="3719133">
            <a:off x="6567615" y="1101498"/>
            <a:ext cx="1645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 URAL MOUNTAINS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691680" y="4437112"/>
            <a:ext cx="878767" cy="432048"/>
          </a:xfrm>
          <a:prstGeom prst="rect">
            <a:avLst/>
          </a:prstGeom>
        </p:spPr>
        <p:txBody>
          <a:bodyPr wrap="none" tIns="0" anchor="ctr" anchorCtr="1">
            <a:noAutofit/>
          </a:bodyPr>
          <a:lstStyle/>
          <a:p>
            <a:endParaRPr lang="es-ES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763688" y="4653136"/>
            <a:ext cx="792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latin typeface="Angsana New" pitchFamily="18" charset="-34"/>
                <a:cs typeface="Angsana New" pitchFamily="18" charset="-34"/>
              </a:rPr>
              <a:t>CENTRAL</a:t>
            </a:r>
          </a:p>
          <a:p>
            <a:r>
              <a:rPr lang="es-ES" sz="1200" b="1" dirty="0" smtClean="0">
                <a:latin typeface="Angsana New" pitchFamily="18" charset="-34"/>
                <a:cs typeface="Angsana New" pitchFamily="18" charset="-34"/>
              </a:rPr>
              <a:t> MASSIF</a:t>
            </a:r>
            <a:endParaRPr lang="es-ES" sz="1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7 Rectángulo"/>
          <p:cNvSpPr/>
          <p:nvPr/>
        </p:nvSpPr>
        <p:spPr>
          <a:xfrm rot="20135233">
            <a:off x="2226254" y="3768251"/>
            <a:ext cx="102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ARDENNES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olecristociclo3.files.wordpress.com/2011/03/mapa_europafisicomud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460432" cy="68963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3" name="2 Rectángulo"/>
          <p:cNvSpPr/>
          <p:nvPr/>
        </p:nvSpPr>
        <p:spPr>
          <a:xfrm rot="5400000">
            <a:off x="5040414" y="3141839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solidFill>
                  <a:schemeClr val="bg2">
                    <a:lumMod val="25000"/>
                  </a:schemeClr>
                </a:solidFill>
                <a:latin typeface="Britannic Bold" pitchFamily="34" charset="0"/>
                <a:cs typeface="Aharoni" pitchFamily="2" charset="-79"/>
              </a:rPr>
              <a:t>RELIEF: YOUNG MOUNTAIN RANGES</a:t>
            </a:r>
            <a:endParaRPr lang="es-ES" sz="3600" dirty="0">
              <a:solidFill>
                <a:schemeClr val="bg2">
                  <a:lumMod val="25000"/>
                </a:schemeClr>
              </a:solidFill>
              <a:latin typeface="Britannic Bold" pitchFamily="34" charset="0"/>
              <a:cs typeface="Aharoni" pitchFamily="2" charset="-79"/>
            </a:endParaRPr>
          </a:p>
        </p:txBody>
      </p:sp>
      <p:sp>
        <p:nvSpPr>
          <p:cNvPr id="4" name="3 CuadroTexto"/>
          <p:cNvSpPr txBox="1"/>
          <p:nvPr/>
        </p:nvSpPr>
        <p:spPr>
          <a:xfrm rot="18478938">
            <a:off x="2694165" y="1283314"/>
            <a:ext cx="1846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Angsana New" pitchFamily="18" charset="-34"/>
                <a:cs typeface="Angsana New" pitchFamily="18" charset="-34"/>
              </a:rPr>
              <a:t>KJOLEN MOUNTAINS</a:t>
            </a:r>
            <a:endParaRPr lang="es-ES" sz="1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4 Rectángulo"/>
          <p:cNvSpPr/>
          <p:nvPr/>
        </p:nvSpPr>
        <p:spPr>
          <a:xfrm rot="3719133">
            <a:off x="6567615" y="1101498"/>
            <a:ext cx="1645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 URAL MOUNTAINS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691680" y="4437112"/>
            <a:ext cx="878767" cy="432048"/>
          </a:xfrm>
          <a:prstGeom prst="rect">
            <a:avLst/>
          </a:prstGeom>
        </p:spPr>
        <p:txBody>
          <a:bodyPr wrap="none" tIns="0" anchor="ctr" anchorCtr="1">
            <a:noAutofit/>
          </a:bodyPr>
          <a:lstStyle/>
          <a:p>
            <a:endParaRPr lang="es-ES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619672" y="4437112"/>
            <a:ext cx="1008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latin typeface="Angsana New" pitchFamily="18" charset="-34"/>
                <a:cs typeface="Angsana New" pitchFamily="18" charset="-34"/>
              </a:rPr>
              <a:t>CENTRAL</a:t>
            </a:r>
          </a:p>
          <a:p>
            <a:r>
              <a:rPr lang="es-ES" sz="1600" b="1" dirty="0" smtClean="0">
                <a:latin typeface="Angsana New" pitchFamily="18" charset="-34"/>
                <a:cs typeface="Angsana New" pitchFamily="18" charset="-34"/>
              </a:rPr>
              <a:t> MASSIF</a:t>
            </a:r>
            <a:endParaRPr lang="es-ES" sz="1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7 Rectángulo"/>
          <p:cNvSpPr/>
          <p:nvPr/>
        </p:nvSpPr>
        <p:spPr>
          <a:xfrm rot="20135233">
            <a:off x="2154246" y="3696243"/>
            <a:ext cx="102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ARDENNES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699792" y="4509120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smtClean="0">
                <a:latin typeface="Angsana New" pitchFamily="18" charset="-34"/>
                <a:cs typeface="Angsana New" pitchFamily="18" charset="-34"/>
              </a:rPr>
              <a:t>ALPS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9 Rectángulo"/>
          <p:cNvSpPr/>
          <p:nvPr/>
        </p:nvSpPr>
        <p:spPr>
          <a:xfrm rot="1810088">
            <a:off x="1284889" y="4950746"/>
            <a:ext cx="997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PYRENEES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10 Rectángulo"/>
          <p:cNvSpPr/>
          <p:nvPr/>
        </p:nvSpPr>
        <p:spPr>
          <a:xfrm rot="1640795">
            <a:off x="4084592" y="4192682"/>
            <a:ext cx="1220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CARPATHIAN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11 Rectángulo"/>
          <p:cNvSpPr/>
          <p:nvPr/>
        </p:nvSpPr>
        <p:spPr>
          <a:xfrm rot="20897139">
            <a:off x="7020272" y="4437112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CAUCASUS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12 Rectángulo"/>
          <p:cNvSpPr/>
          <p:nvPr/>
        </p:nvSpPr>
        <p:spPr>
          <a:xfrm rot="21143494">
            <a:off x="486686" y="5739447"/>
            <a:ext cx="1205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BETIC CHAIN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13 Rectángulo"/>
          <p:cNvSpPr/>
          <p:nvPr/>
        </p:nvSpPr>
        <p:spPr>
          <a:xfrm rot="2427088">
            <a:off x="2843605" y="5159703"/>
            <a:ext cx="1066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APENNINES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5" name="14 Rectángulo"/>
          <p:cNvSpPr/>
          <p:nvPr/>
        </p:nvSpPr>
        <p:spPr>
          <a:xfrm rot="481218">
            <a:off x="4377232" y="5147701"/>
            <a:ext cx="922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BALKANS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" name="15 Rectángulo"/>
          <p:cNvSpPr/>
          <p:nvPr/>
        </p:nvSpPr>
        <p:spPr>
          <a:xfrm rot="2049977">
            <a:off x="3340742" y="4981901"/>
            <a:ext cx="1284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DINARIC ALPS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" name="16 Rectángulo"/>
          <p:cNvSpPr/>
          <p:nvPr/>
        </p:nvSpPr>
        <p:spPr>
          <a:xfrm rot="20809747">
            <a:off x="3801555" y="3241105"/>
            <a:ext cx="1553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EUROPEAN PLAIN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olecristociclo3.files.wordpress.com/2011/03/mapa_europafisicomud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320"/>
            <a:ext cx="8460432" cy="68963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3" name="2 Rectángulo"/>
          <p:cNvSpPr/>
          <p:nvPr/>
        </p:nvSpPr>
        <p:spPr>
          <a:xfrm rot="5400000">
            <a:off x="5391833" y="3105834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bg2">
                    <a:lumMod val="25000"/>
                  </a:schemeClr>
                </a:solidFill>
                <a:latin typeface="Britannic Bold" pitchFamily="34" charset="0"/>
                <a:cs typeface="Aharoni" pitchFamily="2" charset="-79"/>
              </a:rPr>
              <a:t>SEAS</a:t>
            </a:r>
            <a:endParaRPr lang="es-ES" sz="3600" b="1" dirty="0">
              <a:solidFill>
                <a:schemeClr val="bg2">
                  <a:lumMod val="25000"/>
                </a:schemeClr>
              </a:solidFill>
              <a:latin typeface="Britannic Bold" pitchFamily="34" charset="0"/>
              <a:cs typeface="Aharoni" pitchFamily="2" charset="-79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619672" y="4437112"/>
            <a:ext cx="10081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004048" y="0"/>
            <a:ext cx="904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BARENTS</a:t>
            </a:r>
          </a:p>
          <a:p>
            <a:pPr algn="ctr"/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 SEA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9 Rectángulo"/>
          <p:cNvSpPr/>
          <p:nvPr/>
        </p:nvSpPr>
        <p:spPr>
          <a:xfrm rot="17127646">
            <a:off x="3519891" y="2302234"/>
            <a:ext cx="1103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BALTIC SEA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339752" y="692696"/>
            <a:ext cx="11769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NORWEGIAN</a:t>
            </a:r>
          </a:p>
          <a:p>
            <a:pPr algn="ctr"/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 SEA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051720" y="2708920"/>
            <a:ext cx="7441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NORTH</a:t>
            </a:r>
          </a:p>
          <a:p>
            <a:pPr algn="ctr"/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 SEA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12 Rectángulo"/>
          <p:cNvSpPr/>
          <p:nvPr/>
        </p:nvSpPr>
        <p:spPr>
          <a:xfrm rot="1124464">
            <a:off x="341630" y="4461140"/>
            <a:ext cx="1555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CANTABRIAN SEA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339752" y="4941168"/>
            <a:ext cx="965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LIGURIAN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627784" y="5733256"/>
            <a:ext cx="1228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TYRRHENIAN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" name="15 Rectángulo"/>
          <p:cNvSpPr/>
          <p:nvPr/>
        </p:nvSpPr>
        <p:spPr>
          <a:xfrm rot="21349268">
            <a:off x="3792367" y="6120268"/>
            <a:ext cx="753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IONIAN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4644008" y="5661248"/>
            <a:ext cx="83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AEGEAN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076056" y="5301208"/>
            <a:ext cx="1026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MARMARA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5580112" y="4725144"/>
            <a:ext cx="1061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BLACK SEA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5652120" y="4077072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SEA OF AZOV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1" name="20 Rectángulo"/>
          <p:cNvSpPr/>
          <p:nvPr/>
        </p:nvSpPr>
        <p:spPr>
          <a:xfrm rot="2823459">
            <a:off x="7468369" y="4025157"/>
            <a:ext cx="1199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CASPIAN SEA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2" name="21 Rectángulo"/>
          <p:cNvSpPr/>
          <p:nvPr/>
        </p:nvSpPr>
        <p:spPr>
          <a:xfrm rot="2421791">
            <a:off x="3281510" y="5135194"/>
            <a:ext cx="957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ADRIATIC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olecristociclo3.files.wordpress.com/2011/03/mapa_europafisicomud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460432" cy="68963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3" name="2 Rectángulo"/>
          <p:cNvSpPr/>
          <p:nvPr/>
        </p:nvSpPr>
        <p:spPr>
          <a:xfrm rot="5400000">
            <a:off x="5391833" y="3105834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solidFill>
                  <a:schemeClr val="bg2">
                    <a:lumMod val="25000"/>
                  </a:schemeClr>
                </a:solidFill>
                <a:latin typeface="Britannic Bold" pitchFamily="34" charset="0"/>
                <a:cs typeface="Aharoni" pitchFamily="2" charset="-79"/>
              </a:rPr>
              <a:t>PENINSULAS</a:t>
            </a:r>
            <a:endParaRPr lang="es-ES" sz="3600" dirty="0">
              <a:solidFill>
                <a:schemeClr val="bg2">
                  <a:lumMod val="25000"/>
                </a:schemeClr>
              </a:solidFill>
              <a:latin typeface="Britannic Bold" pitchFamily="34" charset="0"/>
              <a:cs typeface="Aharoni" pitchFamily="2" charset="-79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619672" y="4437112"/>
            <a:ext cx="10081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788024" y="476672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KOLA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9 Rectángulo"/>
          <p:cNvSpPr/>
          <p:nvPr/>
        </p:nvSpPr>
        <p:spPr>
          <a:xfrm rot="18172106">
            <a:off x="2947476" y="1519797"/>
            <a:ext cx="1484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ESCANDINAVIAN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483768" y="2852936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JUTLANDIA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67544" y="5157192"/>
            <a:ext cx="11047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IBERIAN</a:t>
            </a:r>
          </a:p>
          <a:p>
            <a:pPr algn="ctr"/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 PENINSULA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12 Rectángulo"/>
          <p:cNvSpPr/>
          <p:nvPr/>
        </p:nvSpPr>
        <p:spPr>
          <a:xfrm rot="2214407">
            <a:off x="2490611" y="5215755"/>
            <a:ext cx="1757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ITALIAN PENINSULA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139952" y="5517232"/>
            <a:ext cx="1007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BALKAN P.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652120" y="4509120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CRIMEA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olecristociclo3.files.wordpress.com/2011/03/mapa_europafisicomud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460432" cy="68963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3" name="2 Rectángulo"/>
          <p:cNvSpPr/>
          <p:nvPr/>
        </p:nvSpPr>
        <p:spPr>
          <a:xfrm rot="5400000">
            <a:off x="5391833" y="3105834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solidFill>
                  <a:schemeClr val="bg2">
                    <a:lumMod val="25000"/>
                  </a:schemeClr>
                </a:solidFill>
                <a:latin typeface="Britannic Bold" pitchFamily="34" charset="0"/>
                <a:cs typeface="Aharoni" pitchFamily="2" charset="-79"/>
              </a:rPr>
              <a:t>GULFS</a:t>
            </a:r>
            <a:endParaRPr lang="es-ES" sz="3600" dirty="0">
              <a:solidFill>
                <a:schemeClr val="bg2">
                  <a:lumMod val="25000"/>
                </a:schemeClr>
              </a:solidFill>
              <a:latin typeface="Britannic Bold" pitchFamily="34" charset="0"/>
              <a:cs typeface="Aharoni" pitchFamily="2" charset="-79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619672" y="4437112"/>
            <a:ext cx="10081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4 Rectángulo"/>
          <p:cNvSpPr/>
          <p:nvPr/>
        </p:nvSpPr>
        <p:spPr>
          <a:xfrm rot="18087815">
            <a:off x="3721253" y="1422185"/>
            <a:ext cx="904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BOTHNIA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211960" y="2060848"/>
            <a:ext cx="880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FINLAND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55576" y="4221088"/>
            <a:ext cx="800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BAY OF</a:t>
            </a:r>
          </a:p>
          <a:p>
            <a:pPr algn="ctr"/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 BISCAY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403648" y="5517232"/>
            <a:ext cx="998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VALENCIA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907704" y="5085184"/>
            <a:ext cx="625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LYON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483768" y="5013176"/>
            <a:ext cx="744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GENOA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059832" y="4725144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VENICE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olecristociclo3.files.wordpress.com/2011/03/mapa_europafisicomud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460432" cy="68963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3" name="2 Rectángulo"/>
          <p:cNvSpPr/>
          <p:nvPr/>
        </p:nvSpPr>
        <p:spPr>
          <a:xfrm rot="5400000">
            <a:off x="5391833" y="3105834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solidFill>
                  <a:schemeClr val="bg2">
                    <a:lumMod val="25000"/>
                  </a:schemeClr>
                </a:solidFill>
                <a:latin typeface="Britannic Bold" pitchFamily="34" charset="0"/>
                <a:cs typeface="Aharoni" pitchFamily="2" charset="-79"/>
              </a:rPr>
              <a:t>CAPES</a:t>
            </a:r>
            <a:endParaRPr lang="es-ES" sz="3600" dirty="0">
              <a:solidFill>
                <a:schemeClr val="bg2">
                  <a:lumMod val="25000"/>
                </a:schemeClr>
              </a:solidFill>
              <a:latin typeface="Britannic Bold" pitchFamily="34" charset="0"/>
              <a:cs typeface="Aharoni" pitchFamily="2" charset="-79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619672" y="4437112"/>
            <a:ext cx="10081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23928" y="0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NORTH CAPE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5536" y="3717032"/>
            <a:ext cx="14478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SAINT-MATHIEU</a:t>
            </a:r>
          </a:p>
          <a:p>
            <a:pPr algn="ctr"/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POINT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4509120"/>
            <a:ext cx="1116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FINISTERRE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0" y="5229200"/>
            <a:ext cx="635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ROCA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108520" y="5589240"/>
            <a:ext cx="8162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SAINT</a:t>
            </a:r>
          </a:p>
          <a:p>
            <a:pPr algn="ctr"/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 VICENT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95536" y="6093296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TARIFA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11560" y="5949280"/>
            <a:ext cx="625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GATA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907704" y="5229200"/>
            <a:ext cx="702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CREUS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75856" y="6021288"/>
            <a:ext cx="1285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SPARTIVENTO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355976" y="6309320"/>
            <a:ext cx="965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MATAPAN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olecristociclo3.files.wordpress.com/2011/03/mapa_europafisicomud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460432" cy="68963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3" name="2 Rectángulo"/>
          <p:cNvSpPr/>
          <p:nvPr/>
        </p:nvSpPr>
        <p:spPr>
          <a:xfrm rot="5400000">
            <a:off x="5391833" y="3105834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solidFill>
                  <a:schemeClr val="bg2">
                    <a:lumMod val="25000"/>
                  </a:schemeClr>
                </a:solidFill>
                <a:latin typeface="Britannic Bold" pitchFamily="34" charset="0"/>
                <a:cs typeface="Aharoni" pitchFamily="2" charset="-79"/>
              </a:rPr>
              <a:t>STRAITS</a:t>
            </a:r>
            <a:endParaRPr lang="es-ES" sz="3600" dirty="0">
              <a:solidFill>
                <a:schemeClr val="bg2">
                  <a:lumMod val="25000"/>
                </a:schemeClr>
              </a:solidFill>
              <a:latin typeface="Britannic Bold" pitchFamily="34" charset="0"/>
              <a:cs typeface="Aharoni" pitchFamily="2" charset="-79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619672" y="4437112"/>
            <a:ext cx="10081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602128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GIBRALTAR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339752" y="5373216"/>
            <a:ext cx="1066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BONIFACIO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347864" y="6021288"/>
            <a:ext cx="880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MESSINA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1746" name="Picture 2" descr="Localizacion de Capo Spartivento, Ita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136525"/>
            <a:ext cx="38100" cy="38100"/>
          </a:xfrm>
          <a:prstGeom prst="rect">
            <a:avLst/>
          </a:prstGeom>
          <a:noFill/>
        </p:spPr>
      </p:pic>
      <p:pic>
        <p:nvPicPr>
          <p:cNvPr id="31748" name="Picture 4" descr="Localizacion de Capo Spartivento, Ita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136525"/>
            <a:ext cx="38100" cy="38100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4788024" y="5589240"/>
            <a:ext cx="1337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DARDANELLES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004048" y="5229200"/>
            <a:ext cx="1125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BOSPHORUS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11 Rectángulo"/>
          <p:cNvSpPr/>
          <p:nvPr/>
        </p:nvSpPr>
        <p:spPr>
          <a:xfrm rot="20567037">
            <a:off x="1547664" y="3501008"/>
            <a:ext cx="9476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ENGLISH </a:t>
            </a:r>
          </a:p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CHANNEL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olecristociclo3.files.wordpress.com/2011/03/mapa_europafisicomud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460432" cy="68963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3" name="2 Rectángulo"/>
          <p:cNvSpPr/>
          <p:nvPr/>
        </p:nvSpPr>
        <p:spPr>
          <a:xfrm rot="5400000">
            <a:off x="5391833" y="3105834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solidFill>
                  <a:schemeClr val="bg2">
                    <a:lumMod val="25000"/>
                  </a:schemeClr>
                </a:solidFill>
                <a:latin typeface="Britannic Bold" pitchFamily="34" charset="0"/>
                <a:cs typeface="Aharoni" pitchFamily="2" charset="-79"/>
              </a:rPr>
              <a:t>ISLANDS</a:t>
            </a:r>
            <a:endParaRPr lang="es-ES" sz="3600" dirty="0">
              <a:solidFill>
                <a:schemeClr val="bg2">
                  <a:lumMod val="25000"/>
                </a:schemeClr>
              </a:solidFill>
              <a:latin typeface="Britannic Bold" pitchFamily="34" charset="0"/>
              <a:cs typeface="Aharoni" pitchFamily="2" charset="-79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619672" y="4437112"/>
            <a:ext cx="10081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971600" y="836712"/>
            <a:ext cx="888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ICELAND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115616" y="2924944"/>
            <a:ext cx="8579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BRITISH </a:t>
            </a:r>
          </a:p>
          <a:p>
            <a:pPr algn="ctr"/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ISLES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763688" y="2492896"/>
            <a:ext cx="83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BRITAIN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23528" y="3212976"/>
            <a:ext cx="888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IRELAND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403648" y="5517232"/>
            <a:ext cx="1027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BALEARIC </a:t>
            </a:r>
          </a:p>
          <a:p>
            <a:pPr algn="ctr"/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ISLANDS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123728" y="5229200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CORSICA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339752" y="5733256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SARDINIA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059832" y="6237312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SICILY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75856" y="6488668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MALTA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788024" y="6488668"/>
            <a:ext cx="708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CRETE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5796136" y="6309320"/>
            <a:ext cx="805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ngsana New" pitchFamily="18" charset="-34"/>
                <a:cs typeface="Angsana New" pitchFamily="18" charset="-34"/>
              </a:rPr>
              <a:t>CYPRUS</a:t>
            </a:r>
            <a:endParaRPr lang="es-ES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3806</TotalTime>
  <Words>156</Words>
  <Application>Microsoft Office PowerPoint</Application>
  <PresentationFormat>Presentación en pantalla (4:3)</PresentationFormat>
  <Paragraphs>116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Company>www.centor.mx.gd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Centor</dc:creator>
  <cp:lastModifiedBy>Centor</cp:lastModifiedBy>
  <cp:revision>31</cp:revision>
  <dcterms:created xsi:type="dcterms:W3CDTF">2012-11-11T19:01:27Z</dcterms:created>
  <dcterms:modified xsi:type="dcterms:W3CDTF">2013-12-07T12:11:53Z</dcterms:modified>
</cp:coreProperties>
</file>