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7.xml" ContentType="application/vnd.ms-office.drawingml.diagramDrawing+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rawing8.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62" r:id="rId5"/>
    <p:sldId id="263" r:id="rId6"/>
    <p:sldId id="264" r:id="rId7"/>
    <p:sldId id="282" r:id="rId8"/>
    <p:sldId id="283" r:id="rId9"/>
    <p:sldId id="284" r:id="rId10"/>
    <p:sldId id="265" r:id="rId11"/>
    <p:sldId id="294" r:id="rId12"/>
    <p:sldId id="285" r:id="rId13"/>
    <p:sldId id="286" r:id="rId14"/>
    <p:sldId id="287" r:id="rId15"/>
    <p:sldId id="288" r:id="rId16"/>
    <p:sldId id="289" r:id="rId17"/>
    <p:sldId id="290" r:id="rId18"/>
    <p:sldId id="291" r:id="rId19"/>
    <p:sldId id="280" r:id="rId20"/>
    <p:sldId id="292" r:id="rId21"/>
    <p:sldId id="281" r:id="rId22"/>
    <p:sldId id="293"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409B4-A64A-4CFF-BECE-8219304049B4}" type="doc">
      <dgm:prSet loTypeId="urn:microsoft.com/office/officeart/2005/8/layout/hProcess9" loCatId="process" qsTypeId="urn:microsoft.com/office/officeart/2005/8/quickstyle/simple5" qsCatId="simple" csTypeId="urn:microsoft.com/office/officeart/2005/8/colors/accent6_3" csCatId="accent6" phldr="1"/>
      <dgm:spPr/>
    </dgm:pt>
    <dgm:pt modelId="{8BB9BBF3-AB4E-45A5-8BE7-B1C69A948CD2}">
      <dgm:prSet phldrT="[Texto]"/>
      <dgm:spPr/>
      <dgm:t>
        <a:bodyPr/>
        <a:lstStyle/>
        <a:p>
          <a:r>
            <a:rPr lang="es-ES" b="1" dirty="0" smtClean="0"/>
            <a:t>OLD KINGKDOM</a:t>
          </a:r>
        </a:p>
        <a:p>
          <a:r>
            <a:rPr lang="es-ES" dirty="0" smtClean="0"/>
            <a:t>(2700-2200BC)</a:t>
          </a:r>
          <a:endParaRPr lang="es-ES" dirty="0"/>
        </a:p>
      </dgm:t>
    </dgm:pt>
    <dgm:pt modelId="{EFBB536E-A90F-4A2F-AD65-1E47FCEC832E}" type="parTrans" cxnId="{A9180A72-D448-4133-BB48-7CE228DB226A}">
      <dgm:prSet/>
      <dgm:spPr/>
      <dgm:t>
        <a:bodyPr/>
        <a:lstStyle/>
        <a:p>
          <a:endParaRPr lang="es-ES"/>
        </a:p>
      </dgm:t>
    </dgm:pt>
    <dgm:pt modelId="{78ACEE4A-4D61-4C39-9AC8-D2BFDBCCCC44}" type="sibTrans" cxnId="{A9180A72-D448-4133-BB48-7CE228DB226A}">
      <dgm:prSet/>
      <dgm:spPr/>
      <dgm:t>
        <a:bodyPr/>
        <a:lstStyle/>
        <a:p>
          <a:endParaRPr lang="es-ES"/>
        </a:p>
      </dgm:t>
    </dgm:pt>
    <dgm:pt modelId="{36BFFEB6-9460-408E-8C0A-D0C94E735F07}">
      <dgm:prSet phldrT="[Texto]"/>
      <dgm:spPr/>
      <dgm:t>
        <a:bodyPr/>
        <a:lstStyle/>
        <a:p>
          <a:r>
            <a:rPr lang="es-ES" b="1" dirty="0" smtClean="0"/>
            <a:t>NEW KINGDOM</a:t>
          </a:r>
          <a:endParaRPr lang="es-ES" b="1" dirty="0"/>
        </a:p>
      </dgm:t>
    </dgm:pt>
    <dgm:pt modelId="{F4FF2FF2-F3EC-4186-BB9E-1FE04FDA1F4F}" type="parTrans" cxnId="{48A17377-20C8-4856-BDD7-CD018D691842}">
      <dgm:prSet/>
      <dgm:spPr/>
      <dgm:t>
        <a:bodyPr/>
        <a:lstStyle/>
        <a:p>
          <a:endParaRPr lang="es-ES"/>
        </a:p>
      </dgm:t>
    </dgm:pt>
    <dgm:pt modelId="{A6064CEC-AB69-4A16-8128-41BE85F9A4A1}" type="sibTrans" cxnId="{48A17377-20C8-4856-BDD7-CD018D691842}">
      <dgm:prSet/>
      <dgm:spPr/>
      <dgm:t>
        <a:bodyPr/>
        <a:lstStyle/>
        <a:p>
          <a:endParaRPr lang="es-ES"/>
        </a:p>
      </dgm:t>
    </dgm:pt>
    <dgm:pt modelId="{B7FDE1EB-08AB-49F6-9E65-63180DF338C8}">
      <dgm:prSet phldrT="[Texto]"/>
      <dgm:spPr/>
      <dgm:t>
        <a:bodyPr/>
        <a:lstStyle/>
        <a:p>
          <a:r>
            <a:rPr lang="es-ES" b="1" dirty="0" smtClean="0"/>
            <a:t>LATE PERIOD</a:t>
          </a:r>
          <a:endParaRPr lang="es-ES" b="1" dirty="0"/>
        </a:p>
      </dgm:t>
    </dgm:pt>
    <dgm:pt modelId="{D6E1BA64-7F67-40AB-BE60-6776429B4D43}" type="parTrans" cxnId="{D7B53EC6-FB65-42BB-9415-6C446F34F5EA}">
      <dgm:prSet/>
      <dgm:spPr/>
      <dgm:t>
        <a:bodyPr/>
        <a:lstStyle/>
        <a:p>
          <a:endParaRPr lang="es-ES"/>
        </a:p>
      </dgm:t>
    </dgm:pt>
    <dgm:pt modelId="{9844279F-48D5-4187-88D1-8FA0ADFCD561}" type="sibTrans" cxnId="{D7B53EC6-FB65-42BB-9415-6C446F34F5EA}">
      <dgm:prSet/>
      <dgm:spPr/>
      <dgm:t>
        <a:bodyPr/>
        <a:lstStyle/>
        <a:p>
          <a:endParaRPr lang="es-ES"/>
        </a:p>
      </dgm:t>
    </dgm:pt>
    <dgm:pt modelId="{BF0A1D35-3CBF-4D3E-8656-23ED17DC23DB}">
      <dgm:prSet phldrT="[Texto]"/>
      <dgm:spPr/>
      <dgm:t>
        <a:bodyPr/>
        <a:lstStyle/>
        <a:p>
          <a:r>
            <a:rPr lang="es-ES" b="1" dirty="0" smtClean="0"/>
            <a:t>MIDDLE KINGDOM</a:t>
          </a:r>
          <a:endParaRPr lang="es-ES" b="1" dirty="0"/>
        </a:p>
      </dgm:t>
    </dgm:pt>
    <dgm:pt modelId="{CBE9E98E-E969-4923-8045-C57677E20925}" type="parTrans" cxnId="{B986B221-B427-4D30-A857-01DA82ECCC27}">
      <dgm:prSet/>
      <dgm:spPr/>
      <dgm:t>
        <a:bodyPr/>
        <a:lstStyle/>
        <a:p>
          <a:endParaRPr lang="es-ES"/>
        </a:p>
      </dgm:t>
    </dgm:pt>
    <dgm:pt modelId="{1A89EB76-D02F-4A8F-8D7B-446BC2450EF1}" type="sibTrans" cxnId="{B986B221-B427-4D30-A857-01DA82ECCC27}">
      <dgm:prSet/>
      <dgm:spPr/>
      <dgm:t>
        <a:bodyPr/>
        <a:lstStyle/>
        <a:p>
          <a:endParaRPr lang="es-ES"/>
        </a:p>
      </dgm:t>
    </dgm:pt>
    <dgm:pt modelId="{52871C7E-C7A3-4006-A385-5EF979F1533B}" type="pres">
      <dgm:prSet presAssocID="{10A409B4-A64A-4CFF-BECE-8219304049B4}" presName="CompostProcess" presStyleCnt="0">
        <dgm:presLayoutVars>
          <dgm:dir/>
          <dgm:resizeHandles val="exact"/>
        </dgm:presLayoutVars>
      </dgm:prSet>
      <dgm:spPr/>
    </dgm:pt>
    <dgm:pt modelId="{2C7271F7-9640-40F7-9C17-69FDE24DAA65}" type="pres">
      <dgm:prSet presAssocID="{10A409B4-A64A-4CFF-BECE-8219304049B4}" presName="arrow" presStyleLbl="bgShp" presStyleIdx="0" presStyleCnt="1"/>
      <dgm:spPr/>
    </dgm:pt>
    <dgm:pt modelId="{5A3F3D9F-75E5-4F9D-BA42-F1A5C38772AA}" type="pres">
      <dgm:prSet presAssocID="{10A409B4-A64A-4CFF-BECE-8219304049B4}" presName="linearProcess" presStyleCnt="0"/>
      <dgm:spPr/>
    </dgm:pt>
    <dgm:pt modelId="{6E954C53-37E4-4D43-84C3-C95DE725DDCC}" type="pres">
      <dgm:prSet presAssocID="{8BB9BBF3-AB4E-45A5-8BE7-B1C69A948CD2}" presName="textNode" presStyleLbl="node1" presStyleIdx="0" presStyleCnt="4">
        <dgm:presLayoutVars>
          <dgm:bulletEnabled val="1"/>
        </dgm:presLayoutVars>
      </dgm:prSet>
      <dgm:spPr/>
      <dgm:t>
        <a:bodyPr/>
        <a:lstStyle/>
        <a:p>
          <a:endParaRPr lang="es-ES"/>
        </a:p>
      </dgm:t>
    </dgm:pt>
    <dgm:pt modelId="{AAE3AAF3-69C3-4C1D-A1CB-EA3F70CA12CF}" type="pres">
      <dgm:prSet presAssocID="{78ACEE4A-4D61-4C39-9AC8-D2BFDBCCCC44}" presName="sibTrans" presStyleCnt="0"/>
      <dgm:spPr/>
    </dgm:pt>
    <dgm:pt modelId="{AFEFF584-5FBD-4969-95E6-1154B9E18BC6}" type="pres">
      <dgm:prSet presAssocID="{BF0A1D35-3CBF-4D3E-8656-23ED17DC23DB}" presName="textNode" presStyleLbl="node1" presStyleIdx="1" presStyleCnt="4">
        <dgm:presLayoutVars>
          <dgm:bulletEnabled val="1"/>
        </dgm:presLayoutVars>
      </dgm:prSet>
      <dgm:spPr/>
      <dgm:t>
        <a:bodyPr/>
        <a:lstStyle/>
        <a:p>
          <a:endParaRPr lang="es-ES"/>
        </a:p>
      </dgm:t>
    </dgm:pt>
    <dgm:pt modelId="{18DEA686-9BB2-473C-B6F1-90BA0439DA64}" type="pres">
      <dgm:prSet presAssocID="{1A89EB76-D02F-4A8F-8D7B-446BC2450EF1}" presName="sibTrans" presStyleCnt="0"/>
      <dgm:spPr/>
    </dgm:pt>
    <dgm:pt modelId="{6ACA141E-9B30-4315-B60E-36E28F5A2FEA}" type="pres">
      <dgm:prSet presAssocID="{36BFFEB6-9460-408E-8C0A-D0C94E735F07}" presName="textNode" presStyleLbl="node1" presStyleIdx="2" presStyleCnt="4">
        <dgm:presLayoutVars>
          <dgm:bulletEnabled val="1"/>
        </dgm:presLayoutVars>
      </dgm:prSet>
      <dgm:spPr/>
      <dgm:t>
        <a:bodyPr/>
        <a:lstStyle/>
        <a:p>
          <a:endParaRPr lang="es-ES"/>
        </a:p>
      </dgm:t>
    </dgm:pt>
    <dgm:pt modelId="{1A3B51F3-C5D8-45C3-AAC2-5E8ADD7F3487}" type="pres">
      <dgm:prSet presAssocID="{A6064CEC-AB69-4A16-8128-41BE85F9A4A1}" presName="sibTrans" presStyleCnt="0"/>
      <dgm:spPr/>
    </dgm:pt>
    <dgm:pt modelId="{51D92A1C-0422-4EAF-BE11-2EFA70636C2F}" type="pres">
      <dgm:prSet presAssocID="{B7FDE1EB-08AB-49F6-9E65-63180DF338C8}" presName="textNode" presStyleLbl="node1" presStyleIdx="3" presStyleCnt="4">
        <dgm:presLayoutVars>
          <dgm:bulletEnabled val="1"/>
        </dgm:presLayoutVars>
      </dgm:prSet>
      <dgm:spPr/>
      <dgm:t>
        <a:bodyPr/>
        <a:lstStyle/>
        <a:p>
          <a:endParaRPr lang="es-ES"/>
        </a:p>
      </dgm:t>
    </dgm:pt>
  </dgm:ptLst>
  <dgm:cxnLst>
    <dgm:cxn modelId="{A9180A72-D448-4133-BB48-7CE228DB226A}" srcId="{10A409B4-A64A-4CFF-BECE-8219304049B4}" destId="{8BB9BBF3-AB4E-45A5-8BE7-B1C69A948CD2}" srcOrd="0" destOrd="0" parTransId="{EFBB536E-A90F-4A2F-AD65-1E47FCEC832E}" sibTransId="{78ACEE4A-4D61-4C39-9AC8-D2BFDBCCCC44}"/>
    <dgm:cxn modelId="{B986B221-B427-4D30-A857-01DA82ECCC27}" srcId="{10A409B4-A64A-4CFF-BECE-8219304049B4}" destId="{BF0A1D35-3CBF-4D3E-8656-23ED17DC23DB}" srcOrd="1" destOrd="0" parTransId="{CBE9E98E-E969-4923-8045-C57677E20925}" sibTransId="{1A89EB76-D02F-4A8F-8D7B-446BC2450EF1}"/>
    <dgm:cxn modelId="{8AC82B7E-0C39-457E-A257-756076100CD4}" type="presOf" srcId="{36BFFEB6-9460-408E-8C0A-D0C94E735F07}" destId="{6ACA141E-9B30-4315-B60E-36E28F5A2FEA}" srcOrd="0" destOrd="0" presId="urn:microsoft.com/office/officeart/2005/8/layout/hProcess9"/>
    <dgm:cxn modelId="{C58F0ACB-FAC6-43FF-A6B0-CE9567AEE821}" type="presOf" srcId="{BF0A1D35-3CBF-4D3E-8656-23ED17DC23DB}" destId="{AFEFF584-5FBD-4969-95E6-1154B9E18BC6}" srcOrd="0" destOrd="0" presId="urn:microsoft.com/office/officeart/2005/8/layout/hProcess9"/>
    <dgm:cxn modelId="{D4AE3736-1775-4932-8BA9-FC45BFC5910E}" type="presOf" srcId="{10A409B4-A64A-4CFF-BECE-8219304049B4}" destId="{52871C7E-C7A3-4006-A385-5EF979F1533B}" srcOrd="0" destOrd="0" presId="urn:microsoft.com/office/officeart/2005/8/layout/hProcess9"/>
    <dgm:cxn modelId="{48A17377-20C8-4856-BDD7-CD018D691842}" srcId="{10A409B4-A64A-4CFF-BECE-8219304049B4}" destId="{36BFFEB6-9460-408E-8C0A-D0C94E735F07}" srcOrd="2" destOrd="0" parTransId="{F4FF2FF2-F3EC-4186-BB9E-1FE04FDA1F4F}" sibTransId="{A6064CEC-AB69-4A16-8128-41BE85F9A4A1}"/>
    <dgm:cxn modelId="{327F59B2-D5EB-487A-96A9-D6CBACDF156D}" type="presOf" srcId="{B7FDE1EB-08AB-49F6-9E65-63180DF338C8}" destId="{51D92A1C-0422-4EAF-BE11-2EFA70636C2F}" srcOrd="0" destOrd="0" presId="urn:microsoft.com/office/officeart/2005/8/layout/hProcess9"/>
    <dgm:cxn modelId="{FBF496A6-100A-40A9-8D87-5C9C1373736D}" type="presOf" srcId="{8BB9BBF3-AB4E-45A5-8BE7-B1C69A948CD2}" destId="{6E954C53-37E4-4D43-84C3-C95DE725DDCC}" srcOrd="0" destOrd="0" presId="urn:microsoft.com/office/officeart/2005/8/layout/hProcess9"/>
    <dgm:cxn modelId="{D7B53EC6-FB65-42BB-9415-6C446F34F5EA}" srcId="{10A409B4-A64A-4CFF-BECE-8219304049B4}" destId="{B7FDE1EB-08AB-49F6-9E65-63180DF338C8}" srcOrd="3" destOrd="0" parTransId="{D6E1BA64-7F67-40AB-BE60-6776429B4D43}" sibTransId="{9844279F-48D5-4187-88D1-8FA0ADFCD561}"/>
    <dgm:cxn modelId="{2AF9E152-1AA2-41FF-A72F-2F95EA140D12}" type="presParOf" srcId="{52871C7E-C7A3-4006-A385-5EF979F1533B}" destId="{2C7271F7-9640-40F7-9C17-69FDE24DAA65}" srcOrd="0" destOrd="0" presId="urn:microsoft.com/office/officeart/2005/8/layout/hProcess9"/>
    <dgm:cxn modelId="{387D4A95-FDB6-4298-9455-AD76990A87F9}" type="presParOf" srcId="{52871C7E-C7A3-4006-A385-5EF979F1533B}" destId="{5A3F3D9F-75E5-4F9D-BA42-F1A5C38772AA}" srcOrd="1" destOrd="0" presId="urn:microsoft.com/office/officeart/2005/8/layout/hProcess9"/>
    <dgm:cxn modelId="{C6D49A8D-08CB-4E4D-9B76-55973CE87941}" type="presParOf" srcId="{5A3F3D9F-75E5-4F9D-BA42-F1A5C38772AA}" destId="{6E954C53-37E4-4D43-84C3-C95DE725DDCC}" srcOrd="0" destOrd="0" presId="urn:microsoft.com/office/officeart/2005/8/layout/hProcess9"/>
    <dgm:cxn modelId="{C56CDD64-B21E-4B02-9FBB-1B24721E41DB}" type="presParOf" srcId="{5A3F3D9F-75E5-4F9D-BA42-F1A5C38772AA}" destId="{AAE3AAF3-69C3-4C1D-A1CB-EA3F70CA12CF}" srcOrd="1" destOrd="0" presId="urn:microsoft.com/office/officeart/2005/8/layout/hProcess9"/>
    <dgm:cxn modelId="{6092845F-E96F-47F8-BB22-B45BD980E26D}" type="presParOf" srcId="{5A3F3D9F-75E5-4F9D-BA42-F1A5C38772AA}" destId="{AFEFF584-5FBD-4969-95E6-1154B9E18BC6}" srcOrd="2" destOrd="0" presId="urn:microsoft.com/office/officeart/2005/8/layout/hProcess9"/>
    <dgm:cxn modelId="{18FBBA72-F03D-463D-88E6-75C1E58295CE}" type="presParOf" srcId="{5A3F3D9F-75E5-4F9D-BA42-F1A5C38772AA}" destId="{18DEA686-9BB2-473C-B6F1-90BA0439DA64}" srcOrd="3" destOrd="0" presId="urn:microsoft.com/office/officeart/2005/8/layout/hProcess9"/>
    <dgm:cxn modelId="{7CA20CDD-8800-42C7-BE56-8985097AAB6C}" type="presParOf" srcId="{5A3F3D9F-75E5-4F9D-BA42-F1A5C38772AA}" destId="{6ACA141E-9B30-4315-B60E-36E28F5A2FEA}" srcOrd="4" destOrd="0" presId="urn:microsoft.com/office/officeart/2005/8/layout/hProcess9"/>
    <dgm:cxn modelId="{18E389E6-4FE9-42AC-B77F-12F2ED55B654}" type="presParOf" srcId="{5A3F3D9F-75E5-4F9D-BA42-F1A5C38772AA}" destId="{1A3B51F3-C5D8-45C3-AAC2-5E8ADD7F3487}" srcOrd="5" destOrd="0" presId="urn:microsoft.com/office/officeart/2005/8/layout/hProcess9"/>
    <dgm:cxn modelId="{BF370F5E-1871-48CE-A7C0-4A2F436A2ACE}" type="presParOf" srcId="{5A3F3D9F-75E5-4F9D-BA42-F1A5C38772AA}" destId="{51D92A1C-0422-4EAF-BE11-2EFA70636C2F}" srcOrd="6"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409B4-A64A-4CFF-BECE-8219304049B4}" type="doc">
      <dgm:prSet loTypeId="urn:microsoft.com/office/officeart/2005/8/layout/hProcess9" loCatId="process" qsTypeId="urn:microsoft.com/office/officeart/2005/8/quickstyle/simple5" qsCatId="simple" csTypeId="urn:microsoft.com/office/officeart/2005/8/colors/accent6_3" csCatId="accent6" phldr="1"/>
      <dgm:spPr/>
    </dgm:pt>
    <dgm:pt modelId="{8BB9BBF3-AB4E-45A5-8BE7-B1C69A948CD2}">
      <dgm:prSet phldrT="[Texto]"/>
      <dgm:spPr/>
      <dgm:t>
        <a:bodyPr/>
        <a:lstStyle/>
        <a:p>
          <a:r>
            <a:rPr lang="es-ES" b="1" dirty="0" smtClean="0"/>
            <a:t>OLD KINGKDOM</a:t>
          </a:r>
        </a:p>
        <a:p>
          <a:r>
            <a:rPr lang="es-ES" dirty="0" smtClean="0"/>
            <a:t>(2700-2200BC)</a:t>
          </a:r>
          <a:endParaRPr lang="es-ES" dirty="0"/>
        </a:p>
      </dgm:t>
    </dgm:pt>
    <dgm:pt modelId="{EFBB536E-A90F-4A2F-AD65-1E47FCEC832E}" type="parTrans" cxnId="{A9180A72-D448-4133-BB48-7CE228DB226A}">
      <dgm:prSet/>
      <dgm:spPr/>
      <dgm:t>
        <a:bodyPr/>
        <a:lstStyle/>
        <a:p>
          <a:endParaRPr lang="es-ES"/>
        </a:p>
      </dgm:t>
    </dgm:pt>
    <dgm:pt modelId="{78ACEE4A-4D61-4C39-9AC8-D2BFDBCCCC44}" type="sibTrans" cxnId="{A9180A72-D448-4133-BB48-7CE228DB226A}">
      <dgm:prSet/>
      <dgm:spPr/>
      <dgm:t>
        <a:bodyPr/>
        <a:lstStyle/>
        <a:p>
          <a:endParaRPr lang="es-ES"/>
        </a:p>
      </dgm:t>
    </dgm:pt>
    <dgm:pt modelId="{36BFFEB6-9460-408E-8C0A-D0C94E735F07}">
      <dgm:prSet phldrT="[Texto]"/>
      <dgm:spPr/>
      <dgm:t>
        <a:bodyPr/>
        <a:lstStyle/>
        <a:p>
          <a:r>
            <a:rPr lang="es-ES" b="1" dirty="0" smtClean="0"/>
            <a:t>NEW KINGDOM</a:t>
          </a:r>
          <a:endParaRPr lang="es-ES" b="1" dirty="0"/>
        </a:p>
      </dgm:t>
    </dgm:pt>
    <dgm:pt modelId="{F4FF2FF2-F3EC-4186-BB9E-1FE04FDA1F4F}" type="parTrans" cxnId="{48A17377-20C8-4856-BDD7-CD018D691842}">
      <dgm:prSet/>
      <dgm:spPr/>
      <dgm:t>
        <a:bodyPr/>
        <a:lstStyle/>
        <a:p>
          <a:endParaRPr lang="es-ES"/>
        </a:p>
      </dgm:t>
    </dgm:pt>
    <dgm:pt modelId="{A6064CEC-AB69-4A16-8128-41BE85F9A4A1}" type="sibTrans" cxnId="{48A17377-20C8-4856-BDD7-CD018D691842}">
      <dgm:prSet/>
      <dgm:spPr/>
      <dgm:t>
        <a:bodyPr/>
        <a:lstStyle/>
        <a:p>
          <a:endParaRPr lang="es-ES"/>
        </a:p>
      </dgm:t>
    </dgm:pt>
    <dgm:pt modelId="{B7FDE1EB-08AB-49F6-9E65-63180DF338C8}">
      <dgm:prSet phldrT="[Texto]"/>
      <dgm:spPr/>
      <dgm:t>
        <a:bodyPr/>
        <a:lstStyle/>
        <a:p>
          <a:r>
            <a:rPr lang="es-ES" b="1" dirty="0" smtClean="0"/>
            <a:t>LATE PERIOD</a:t>
          </a:r>
          <a:endParaRPr lang="es-ES" b="1" dirty="0"/>
        </a:p>
      </dgm:t>
    </dgm:pt>
    <dgm:pt modelId="{D6E1BA64-7F67-40AB-BE60-6776429B4D43}" type="parTrans" cxnId="{D7B53EC6-FB65-42BB-9415-6C446F34F5EA}">
      <dgm:prSet/>
      <dgm:spPr/>
      <dgm:t>
        <a:bodyPr/>
        <a:lstStyle/>
        <a:p>
          <a:endParaRPr lang="es-ES"/>
        </a:p>
      </dgm:t>
    </dgm:pt>
    <dgm:pt modelId="{9844279F-48D5-4187-88D1-8FA0ADFCD561}" type="sibTrans" cxnId="{D7B53EC6-FB65-42BB-9415-6C446F34F5EA}">
      <dgm:prSet/>
      <dgm:spPr/>
      <dgm:t>
        <a:bodyPr/>
        <a:lstStyle/>
        <a:p>
          <a:endParaRPr lang="es-ES"/>
        </a:p>
      </dgm:t>
    </dgm:pt>
    <dgm:pt modelId="{BF0A1D35-3CBF-4D3E-8656-23ED17DC23DB}">
      <dgm:prSet phldrT="[Texto]"/>
      <dgm:spPr/>
      <dgm:t>
        <a:bodyPr/>
        <a:lstStyle/>
        <a:p>
          <a:r>
            <a:rPr lang="es-ES" b="1" dirty="0" smtClean="0"/>
            <a:t>MIDDLE KINGDOM</a:t>
          </a:r>
        </a:p>
        <a:p>
          <a:r>
            <a:rPr lang="es-ES" b="0" dirty="0" smtClean="0"/>
            <a:t>(2050-1650 BC)</a:t>
          </a:r>
          <a:endParaRPr lang="es-ES" b="0" dirty="0"/>
        </a:p>
      </dgm:t>
    </dgm:pt>
    <dgm:pt modelId="{CBE9E98E-E969-4923-8045-C57677E20925}" type="parTrans" cxnId="{B986B221-B427-4D30-A857-01DA82ECCC27}">
      <dgm:prSet/>
      <dgm:spPr/>
      <dgm:t>
        <a:bodyPr/>
        <a:lstStyle/>
        <a:p>
          <a:endParaRPr lang="es-ES"/>
        </a:p>
      </dgm:t>
    </dgm:pt>
    <dgm:pt modelId="{1A89EB76-D02F-4A8F-8D7B-446BC2450EF1}" type="sibTrans" cxnId="{B986B221-B427-4D30-A857-01DA82ECCC27}">
      <dgm:prSet/>
      <dgm:spPr/>
      <dgm:t>
        <a:bodyPr/>
        <a:lstStyle/>
        <a:p>
          <a:endParaRPr lang="es-ES"/>
        </a:p>
      </dgm:t>
    </dgm:pt>
    <dgm:pt modelId="{52871C7E-C7A3-4006-A385-5EF979F1533B}" type="pres">
      <dgm:prSet presAssocID="{10A409B4-A64A-4CFF-BECE-8219304049B4}" presName="CompostProcess" presStyleCnt="0">
        <dgm:presLayoutVars>
          <dgm:dir/>
          <dgm:resizeHandles val="exact"/>
        </dgm:presLayoutVars>
      </dgm:prSet>
      <dgm:spPr/>
    </dgm:pt>
    <dgm:pt modelId="{2C7271F7-9640-40F7-9C17-69FDE24DAA65}" type="pres">
      <dgm:prSet presAssocID="{10A409B4-A64A-4CFF-BECE-8219304049B4}" presName="arrow" presStyleLbl="bgShp" presStyleIdx="0" presStyleCnt="1"/>
      <dgm:spPr/>
    </dgm:pt>
    <dgm:pt modelId="{5A3F3D9F-75E5-4F9D-BA42-F1A5C38772AA}" type="pres">
      <dgm:prSet presAssocID="{10A409B4-A64A-4CFF-BECE-8219304049B4}" presName="linearProcess" presStyleCnt="0"/>
      <dgm:spPr/>
    </dgm:pt>
    <dgm:pt modelId="{6E954C53-37E4-4D43-84C3-C95DE725DDCC}" type="pres">
      <dgm:prSet presAssocID="{8BB9BBF3-AB4E-45A5-8BE7-B1C69A948CD2}" presName="textNode" presStyleLbl="node1" presStyleIdx="0" presStyleCnt="4">
        <dgm:presLayoutVars>
          <dgm:bulletEnabled val="1"/>
        </dgm:presLayoutVars>
      </dgm:prSet>
      <dgm:spPr/>
      <dgm:t>
        <a:bodyPr/>
        <a:lstStyle/>
        <a:p>
          <a:endParaRPr lang="es-ES"/>
        </a:p>
      </dgm:t>
    </dgm:pt>
    <dgm:pt modelId="{AAE3AAF3-69C3-4C1D-A1CB-EA3F70CA12CF}" type="pres">
      <dgm:prSet presAssocID="{78ACEE4A-4D61-4C39-9AC8-D2BFDBCCCC44}" presName="sibTrans" presStyleCnt="0"/>
      <dgm:spPr/>
    </dgm:pt>
    <dgm:pt modelId="{AFEFF584-5FBD-4969-95E6-1154B9E18BC6}" type="pres">
      <dgm:prSet presAssocID="{BF0A1D35-3CBF-4D3E-8656-23ED17DC23DB}" presName="textNode" presStyleLbl="node1" presStyleIdx="1" presStyleCnt="4">
        <dgm:presLayoutVars>
          <dgm:bulletEnabled val="1"/>
        </dgm:presLayoutVars>
      </dgm:prSet>
      <dgm:spPr/>
      <dgm:t>
        <a:bodyPr/>
        <a:lstStyle/>
        <a:p>
          <a:endParaRPr lang="es-ES"/>
        </a:p>
      </dgm:t>
    </dgm:pt>
    <dgm:pt modelId="{18DEA686-9BB2-473C-B6F1-90BA0439DA64}" type="pres">
      <dgm:prSet presAssocID="{1A89EB76-D02F-4A8F-8D7B-446BC2450EF1}" presName="sibTrans" presStyleCnt="0"/>
      <dgm:spPr/>
    </dgm:pt>
    <dgm:pt modelId="{6ACA141E-9B30-4315-B60E-36E28F5A2FEA}" type="pres">
      <dgm:prSet presAssocID="{36BFFEB6-9460-408E-8C0A-D0C94E735F07}" presName="textNode" presStyleLbl="node1" presStyleIdx="2" presStyleCnt="4">
        <dgm:presLayoutVars>
          <dgm:bulletEnabled val="1"/>
        </dgm:presLayoutVars>
      </dgm:prSet>
      <dgm:spPr/>
      <dgm:t>
        <a:bodyPr/>
        <a:lstStyle/>
        <a:p>
          <a:endParaRPr lang="es-ES"/>
        </a:p>
      </dgm:t>
    </dgm:pt>
    <dgm:pt modelId="{1A3B51F3-C5D8-45C3-AAC2-5E8ADD7F3487}" type="pres">
      <dgm:prSet presAssocID="{A6064CEC-AB69-4A16-8128-41BE85F9A4A1}" presName="sibTrans" presStyleCnt="0"/>
      <dgm:spPr/>
    </dgm:pt>
    <dgm:pt modelId="{51D92A1C-0422-4EAF-BE11-2EFA70636C2F}" type="pres">
      <dgm:prSet presAssocID="{B7FDE1EB-08AB-49F6-9E65-63180DF338C8}" presName="textNode" presStyleLbl="node1" presStyleIdx="3" presStyleCnt="4">
        <dgm:presLayoutVars>
          <dgm:bulletEnabled val="1"/>
        </dgm:presLayoutVars>
      </dgm:prSet>
      <dgm:spPr/>
      <dgm:t>
        <a:bodyPr/>
        <a:lstStyle/>
        <a:p>
          <a:endParaRPr lang="es-ES"/>
        </a:p>
      </dgm:t>
    </dgm:pt>
  </dgm:ptLst>
  <dgm:cxnLst>
    <dgm:cxn modelId="{A9180A72-D448-4133-BB48-7CE228DB226A}" srcId="{10A409B4-A64A-4CFF-BECE-8219304049B4}" destId="{8BB9BBF3-AB4E-45A5-8BE7-B1C69A948CD2}" srcOrd="0" destOrd="0" parTransId="{EFBB536E-A90F-4A2F-AD65-1E47FCEC832E}" sibTransId="{78ACEE4A-4D61-4C39-9AC8-D2BFDBCCCC44}"/>
    <dgm:cxn modelId="{356369C1-E751-4F22-9303-A3EA00D3B64B}" type="presOf" srcId="{8BB9BBF3-AB4E-45A5-8BE7-B1C69A948CD2}" destId="{6E954C53-37E4-4D43-84C3-C95DE725DDCC}" srcOrd="0" destOrd="0" presId="urn:microsoft.com/office/officeart/2005/8/layout/hProcess9"/>
    <dgm:cxn modelId="{B986B221-B427-4D30-A857-01DA82ECCC27}" srcId="{10A409B4-A64A-4CFF-BECE-8219304049B4}" destId="{BF0A1D35-3CBF-4D3E-8656-23ED17DC23DB}" srcOrd="1" destOrd="0" parTransId="{CBE9E98E-E969-4923-8045-C57677E20925}" sibTransId="{1A89EB76-D02F-4A8F-8D7B-446BC2450EF1}"/>
    <dgm:cxn modelId="{0E0EAAD5-AD0B-49C5-82F9-8560082F0DC5}" type="presOf" srcId="{36BFFEB6-9460-408E-8C0A-D0C94E735F07}" destId="{6ACA141E-9B30-4315-B60E-36E28F5A2FEA}" srcOrd="0" destOrd="0" presId="urn:microsoft.com/office/officeart/2005/8/layout/hProcess9"/>
    <dgm:cxn modelId="{F57B2936-BCD7-47F2-90AD-D530250B3B90}" type="presOf" srcId="{BF0A1D35-3CBF-4D3E-8656-23ED17DC23DB}" destId="{AFEFF584-5FBD-4969-95E6-1154B9E18BC6}" srcOrd="0" destOrd="0" presId="urn:microsoft.com/office/officeart/2005/8/layout/hProcess9"/>
    <dgm:cxn modelId="{039F7310-3680-4487-A666-059996E31738}" type="presOf" srcId="{B7FDE1EB-08AB-49F6-9E65-63180DF338C8}" destId="{51D92A1C-0422-4EAF-BE11-2EFA70636C2F}" srcOrd="0" destOrd="0" presId="urn:microsoft.com/office/officeart/2005/8/layout/hProcess9"/>
    <dgm:cxn modelId="{F499BF08-F189-4558-9ECB-92B64C34F724}" type="presOf" srcId="{10A409B4-A64A-4CFF-BECE-8219304049B4}" destId="{52871C7E-C7A3-4006-A385-5EF979F1533B}" srcOrd="0" destOrd="0" presId="urn:microsoft.com/office/officeart/2005/8/layout/hProcess9"/>
    <dgm:cxn modelId="{48A17377-20C8-4856-BDD7-CD018D691842}" srcId="{10A409B4-A64A-4CFF-BECE-8219304049B4}" destId="{36BFFEB6-9460-408E-8C0A-D0C94E735F07}" srcOrd="2" destOrd="0" parTransId="{F4FF2FF2-F3EC-4186-BB9E-1FE04FDA1F4F}" sibTransId="{A6064CEC-AB69-4A16-8128-41BE85F9A4A1}"/>
    <dgm:cxn modelId="{D7B53EC6-FB65-42BB-9415-6C446F34F5EA}" srcId="{10A409B4-A64A-4CFF-BECE-8219304049B4}" destId="{B7FDE1EB-08AB-49F6-9E65-63180DF338C8}" srcOrd="3" destOrd="0" parTransId="{D6E1BA64-7F67-40AB-BE60-6776429B4D43}" sibTransId="{9844279F-48D5-4187-88D1-8FA0ADFCD561}"/>
    <dgm:cxn modelId="{01EDA5A4-07C9-4700-97CF-D16E32D237DA}" type="presParOf" srcId="{52871C7E-C7A3-4006-A385-5EF979F1533B}" destId="{2C7271F7-9640-40F7-9C17-69FDE24DAA65}" srcOrd="0" destOrd="0" presId="urn:microsoft.com/office/officeart/2005/8/layout/hProcess9"/>
    <dgm:cxn modelId="{1822D143-FBBE-48F3-8634-1830D4AEF322}" type="presParOf" srcId="{52871C7E-C7A3-4006-A385-5EF979F1533B}" destId="{5A3F3D9F-75E5-4F9D-BA42-F1A5C38772AA}" srcOrd="1" destOrd="0" presId="urn:microsoft.com/office/officeart/2005/8/layout/hProcess9"/>
    <dgm:cxn modelId="{E1AC9613-DA90-44A9-8B13-78AD653D360B}" type="presParOf" srcId="{5A3F3D9F-75E5-4F9D-BA42-F1A5C38772AA}" destId="{6E954C53-37E4-4D43-84C3-C95DE725DDCC}" srcOrd="0" destOrd="0" presId="urn:microsoft.com/office/officeart/2005/8/layout/hProcess9"/>
    <dgm:cxn modelId="{1A3E15B4-38BD-4FFF-ADC1-C31A016901B8}" type="presParOf" srcId="{5A3F3D9F-75E5-4F9D-BA42-F1A5C38772AA}" destId="{AAE3AAF3-69C3-4C1D-A1CB-EA3F70CA12CF}" srcOrd="1" destOrd="0" presId="urn:microsoft.com/office/officeart/2005/8/layout/hProcess9"/>
    <dgm:cxn modelId="{051737F6-72BB-4493-8A46-C75CE531A581}" type="presParOf" srcId="{5A3F3D9F-75E5-4F9D-BA42-F1A5C38772AA}" destId="{AFEFF584-5FBD-4969-95E6-1154B9E18BC6}" srcOrd="2" destOrd="0" presId="urn:microsoft.com/office/officeart/2005/8/layout/hProcess9"/>
    <dgm:cxn modelId="{00EBE37D-421B-4705-AB1F-7D819E710920}" type="presParOf" srcId="{5A3F3D9F-75E5-4F9D-BA42-F1A5C38772AA}" destId="{18DEA686-9BB2-473C-B6F1-90BA0439DA64}" srcOrd="3" destOrd="0" presId="urn:microsoft.com/office/officeart/2005/8/layout/hProcess9"/>
    <dgm:cxn modelId="{501ECC70-B351-47DF-9A08-AEFC86545BE0}" type="presParOf" srcId="{5A3F3D9F-75E5-4F9D-BA42-F1A5C38772AA}" destId="{6ACA141E-9B30-4315-B60E-36E28F5A2FEA}" srcOrd="4" destOrd="0" presId="urn:microsoft.com/office/officeart/2005/8/layout/hProcess9"/>
    <dgm:cxn modelId="{6B5A06E0-D46B-43D6-9FB2-D82BC15B0924}" type="presParOf" srcId="{5A3F3D9F-75E5-4F9D-BA42-F1A5C38772AA}" destId="{1A3B51F3-C5D8-45C3-AAC2-5E8ADD7F3487}" srcOrd="5" destOrd="0" presId="urn:microsoft.com/office/officeart/2005/8/layout/hProcess9"/>
    <dgm:cxn modelId="{E8AA0EC2-158B-4880-BD55-90FE8880C4C3}" type="presParOf" srcId="{5A3F3D9F-75E5-4F9D-BA42-F1A5C38772AA}" destId="{51D92A1C-0422-4EAF-BE11-2EFA70636C2F}" srcOrd="6"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A409B4-A64A-4CFF-BECE-8219304049B4}" type="doc">
      <dgm:prSet loTypeId="urn:microsoft.com/office/officeart/2005/8/layout/hProcess9" loCatId="process" qsTypeId="urn:microsoft.com/office/officeart/2005/8/quickstyle/simple5" qsCatId="simple" csTypeId="urn:microsoft.com/office/officeart/2005/8/colors/accent6_3" csCatId="accent6" phldr="1"/>
      <dgm:spPr/>
    </dgm:pt>
    <dgm:pt modelId="{8BB9BBF3-AB4E-45A5-8BE7-B1C69A948CD2}">
      <dgm:prSet phldrT="[Texto]"/>
      <dgm:spPr/>
      <dgm:t>
        <a:bodyPr/>
        <a:lstStyle/>
        <a:p>
          <a:r>
            <a:rPr lang="es-ES" b="1" dirty="0" smtClean="0"/>
            <a:t>OLD KINGKDOM</a:t>
          </a:r>
        </a:p>
        <a:p>
          <a:r>
            <a:rPr lang="es-ES" dirty="0" smtClean="0"/>
            <a:t>(2700-2200BC)</a:t>
          </a:r>
          <a:endParaRPr lang="es-ES" dirty="0"/>
        </a:p>
      </dgm:t>
    </dgm:pt>
    <dgm:pt modelId="{EFBB536E-A90F-4A2F-AD65-1E47FCEC832E}" type="parTrans" cxnId="{A9180A72-D448-4133-BB48-7CE228DB226A}">
      <dgm:prSet/>
      <dgm:spPr/>
      <dgm:t>
        <a:bodyPr/>
        <a:lstStyle/>
        <a:p>
          <a:endParaRPr lang="es-ES"/>
        </a:p>
      </dgm:t>
    </dgm:pt>
    <dgm:pt modelId="{78ACEE4A-4D61-4C39-9AC8-D2BFDBCCCC44}" type="sibTrans" cxnId="{A9180A72-D448-4133-BB48-7CE228DB226A}">
      <dgm:prSet/>
      <dgm:spPr/>
      <dgm:t>
        <a:bodyPr/>
        <a:lstStyle/>
        <a:p>
          <a:endParaRPr lang="es-ES"/>
        </a:p>
      </dgm:t>
    </dgm:pt>
    <dgm:pt modelId="{36BFFEB6-9460-408E-8C0A-D0C94E735F07}">
      <dgm:prSet phldrT="[Texto]"/>
      <dgm:spPr/>
      <dgm:t>
        <a:bodyPr/>
        <a:lstStyle/>
        <a:p>
          <a:r>
            <a:rPr lang="es-ES" b="1" dirty="0" smtClean="0"/>
            <a:t>NEW KINGDOM</a:t>
          </a:r>
        </a:p>
        <a:p>
          <a:r>
            <a:rPr lang="es-ES" b="0" dirty="0" smtClean="0"/>
            <a:t>(1550-1070BC)</a:t>
          </a:r>
          <a:endParaRPr lang="es-ES" b="0" dirty="0"/>
        </a:p>
      </dgm:t>
    </dgm:pt>
    <dgm:pt modelId="{F4FF2FF2-F3EC-4186-BB9E-1FE04FDA1F4F}" type="parTrans" cxnId="{48A17377-20C8-4856-BDD7-CD018D691842}">
      <dgm:prSet/>
      <dgm:spPr/>
      <dgm:t>
        <a:bodyPr/>
        <a:lstStyle/>
        <a:p>
          <a:endParaRPr lang="es-ES"/>
        </a:p>
      </dgm:t>
    </dgm:pt>
    <dgm:pt modelId="{A6064CEC-AB69-4A16-8128-41BE85F9A4A1}" type="sibTrans" cxnId="{48A17377-20C8-4856-BDD7-CD018D691842}">
      <dgm:prSet/>
      <dgm:spPr/>
      <dgm:t>
        <a:bodyPr/>
        <a:lstStyle/>
        <a:p>
          <a:endParaRPr lang="es-ES"/>
        </a:p>
      </dgm:t>
    </dgm:pt>
    <dgm:pt modelId="{B7FDE1EB-08AB-49F6-9E65-63180DF338C8}">
      <dgm:prSet phldrT="[Texto]"/>
      <dgm:spPr/>
      <dgm:t>
        <a:bodyPr/>
        <a:lstStyle/>
        <a:p>
          <a:r>
            <a:rPr lang="es-ES" b="1" dirty="0" smtClean="0"/>
            <a:t>LATE PERIOD</a:t>
          </a:r>
          <a:endParaRPr lang="es-ES" b="1" dirty="0"/>
        </a:p>
      </dgm:t>
    </dgm:pt>
    <dgm:pt modelId="{D6E1BA64-7F67-40AB-BE60-6776429B4D43}" type="parTrans" cxnId="{D7B53EC6-FB65-42BB-9415-6C446F34F5EA}">
      <dgm:prSet/>
      <dgm:spPr/>
      <dgm:t>
        <a:bodyPr/>
        <a:lstStyle/>
        <a:p>
          <a:endParaRPr lang="es-ES"/>
        </a:p>
      </dgm:t>
    </dgm:pt>
    <dgm:pt modelId="{9844279F-48D5-4187-88D1-8FA0ADFCD561}" type="sibTrans" cxnId="{D7B53EC6-FB65-42BB-9415-6C446F34F5EA}">
      <dgm:prSet/>
      <dgm:spPr/>
      <dgm:t>
        <a:bodyPr/>
        <a:lstStyle/>
        <a:p>
          <a:endParaRPr lang="es-ES"/>
        </a:p>
      </dgm:t>
    </dgm:pt>
    <dgm:pt modelId="{BF0A1D35-3CBF-4D3E-8656-23ED17DC23DB}">
      <dgm:prSet phldrT="[Texto]"/>
      <dgm:spPr/>
      <dgm:t>
        <a:bodyPr/>
        <a:lstStyle/>
        <a:p>
          <a:r>
            <a:rPr lang="es-ES" b="1" dirty="0" smtClean="0"/>
            <a:t>MIDDLE KINGDOM</a:t>
          </a:r>
        </a:p>
        <a:p>
          <a:r>
            <a:rPr lang="es-ES" b="0" dirty="0" smtClean="0"/>
            <a:t>(2050-1650 BC)</a:t>
          </a:r>
          <a:endParaRPr lang="es-ES" b="0" dirty="0"/>
        </a:p>
      </dgm:t>
    </dgm:pt>
    <dgm:pt modelId="{CBE9E98E-E969-4923-8045-C57677E20925}" type="parTrans" cxnId="{B986B221-B427-4D30-A857-01DA82ECCC27}">
      <dgm:prSet/>
      <dgm:spPr/>
      <dgm:t>
        <a:bodyPr/>
        <a:lstStyle/>
        <a:p>
          <a:endParaRPr lang="es-ES"/>
        </a:p>
      </dgm:t>
    </dgm:pt>
    <dgm:pt modelId="{1A89EB76-D02F-4A8F-8D7B-446BC2450EF1}" type="sibTrans" cxnId="{B986B221-B427-4D30-A857-01DA82ECCC27}">
      <dgm:prSet/>
      <dgm:spPr/>
      <dgm:t>
        <a:bodyPr/>
        <a:lstStyle/>
        <a:p>
          <a:endParaRPr lang="es-ES"/>
        </a:p>
      </dgm:t>
    </dgm:pt>
    <dgm:pt modelId="{52871C7E-C7A3-4006-A385-5EF979F1533B}" type="pres">
      <dgm:prSet presAssocID="{10A409B4-A64A-4CFF-BECE-8219304049B4}" presName="CompostProcess" presStyleCnt="0">
        <dgm:presLayoutVars>
          <dgm:dir/>
          <dgm:resizeHandles val="exact"/>
        </dgm:presLayoutVars>
      </dgm:prSet>
      <dgm:spPr/>
    </dgm:pt>
    <dgm:pt modelId="{2C7271F7-9640-40F7-9C17-69FDE24DAA65}" type="pres">
      <dgm:prSet presAssocID="{10A409B4-A64A-4CFF-BECE-8219304049B4}" presName="arrow" presStyleLbl="bgShp" presStyleIdx="0" presStyleCnt="1"/>
      <dgm:spPr/>
    </dgm:pt>
    <dgm:pt modelId="{5A3F3D9F-75E5-4F9D-BA42-F1A5C38772AA}" type="pres">
      <dgm:prSet presAssocID="{10A409B4-A64A-4CFF-BECE-8219304049B4}" presName="linearProcess" presStyleCnt="0"/>
      <dgm:spPr/>
    </dgm:pt>
    <dgm:pt modelId="{6E954C53-37E4-4D43-84C3-C95DE725DDCC}" type="pres">
      <dgm:prSet presAssocID="{8BB9BBF3-AB4E-45A5-8BE7-B1C69A948CD2}" presName="textNode" presStyleLbl="node1" presStyleIdx="0" presStyleCnt="4">
        <dgm:presLayoutVars>
          <dgm:bulletEnabled val="1"/>
        </dgm:presLayoutVars>
      </dgm:prSet>
      <dgm:spPr/>
      <dgm:t>
        <a:bodyPr/>
        <a:lstStyle/>
        <a:p>
          <a:endParaRPr lang="es-ES"/>
        </a:p>
      </dgm:t>
    </dgm:pt>
    <dgm:pt modelId="{AAE3AAF3-69C3-4C1D-A1CB-EA3F70CA12CF}" type="pres">
      <dgm:prSet presAssocID="{78ACEE4A-4D61-4C39-9AC8-D2BFDBCCCC44}" presName="sibTrans" presStyleCnt="0"/>
      <dgm:spPr/>
    </dgm:pt>
    <dgm:pt modelId="{AFEFF584-5FBD-4969-95E6-1154B9E18BC6}" type="pres">
      <dgm:prSet presAssocID="{BF0A1D35-3CBF-4D3E-8656-23ED17DC23DB}" presName="textNode" presStyleLbl="node1" presStyleIdx="1" presStyleCnt="4">
        <dgm:presLayoutVars>
          <dgm:bulletEnabled val="1"/>
        </dgm:presLayoutVars>
      </dgm:prSet>
      <dgm:spPr/>
      <dgm:t>
        <a:bodyPr/>
        <a:lstStyle/>
        <a:p>
          <a:endParaRPr lang="es-ES"/>
        </a:p>
      </dgm:t>
    </dgm:pt>
    <dgm:pt modelId="{18DEA686-9BB2-473C-B6F1-90BA0439DA64}" type="pres">
      <dgm:prSet presAssocID="{1A89EB76-D02F-4A8F-8D7B-446BC2450EF1}" presName="sibTrans" presStyleCnt="0"/>
      <dgm:spPr/>
    </dgm:pt>
    <dgm:pt modelId="{6ACA141E-9B30-4315-B60E-36E28F5A2FEA}" type="pres">
      <dgm:prSet presAssocID="{36BFFEB6-9460-408E-8C0A-D0C94E735F07}" presName="textNode" presStyleLbl="node1" presStyleIdx="2" presStyleCnt="4">
        <dgm:presLayoutVars>
          <dgm:bulletEnabled val="1"/>
        </dgm:presLayoutVars>
      </dgm:prSet>
      <dgm:spPr/>
      <dgm:t>
        <a:bodyPr/>
        <a:lstStyle/>
        <a:p>
          <a:endParaRPr lang="es-ES"/>
        </a:p>
      </dgm:t>
    </dgm:pt>
    <dgm:pt modelId="{1A3B51F3-C5D8-45C3-AAC2-5E8ADD7F3487}" type="pres">
      <dgm:prSet presAssocID="{A6064CEC-AB69-4A16-8128-41BE85F9A4A1}" presName="sibTrans" presStyleCnt="0"/>
      <dgm:spPr/>
    </dgm:pt>
    <dgm:pt modelId="{51D92A1C-0422-4EAF-BE11-2EFA70636C2F}" type="pres">
      <dgm:prSet presAssocID="{B7FDE1EB-08AB-49F6-9E65-63180DF338C8}" presName="textNode" presStyleLbl="node1" presStyleIdx="3" presStyleCnt="4">
        <dgm:presLayoutVars>
          <dgm:bulletEnabled val="1"/>
        </dgm:presLayoutVars>
      </dgm:prSet>
      <dgm:spPr/>
      <dgm:t>
        <a:bodyPr/>
        <a:lstStyle/>
        <a:p>
          <a:endParaRPr lang="es-ES"/>
        </a:p>
      </dgm:t>
    </dgm:pt>
  </dgm:ptLst>
  <dgm:cxnLst>
    <dgm:cxn modelId="{A9180A72-D448-4133-BB48-7CE228DB226A}" srcId="{10A409B4-A64A-4CFF-BECE-8219304049B4}" destId="{8BB9BBF3-AB4E-45A5-8BE7-B1C69A948CD2}" srcOrd="0" destOrd="0" parTransId="{EFBB536E-A90F-4A2F-AD65-1E47FCEC832E}" sibTransId="{78ACEE4A-4D61-4C39-9AC8-D2BFDBCCCC44}"/>
    <dgm:cxn modelId="{11FF7741-30FF-4673-A3AC-B80A944FE462}" type="presOf" srcId="{8BB9BBF3-AB4E-45A5-8BE7-B1C69A948CD2}" destId="{6E954C53-37E4-4D43-84C3-C95DE725DDCC}" srcOrd="0" destOrd="0" presId="urn:microsoft.com/office/officeart/2005/8/layout/hProcess9"/>
    <dgm:cxn modelId="{F7DC770D-A6CB-4A35-BD06-1EC9C165A86F}" type="presOf" srcId="{10A409B4-A64A-4CFF-BECE-8219304049B4}" destId="{52871C7E-C7A3-4006-A385-5EF979F1533B}" srcOrd="0" destOrd="0" presId="urn:microsoft.com/office/officeart/2005/8/layout/hProcess9"/>
    <dgm:cxn modelId="{F4862EA9-5DCF-4174-80AF-CD43499782E1}" type="presOf" srcId="{BF0A1D35-3CBF-4D3E-8656-23ED17DC23DB}" destId="{AFEFF584-5FBD-4969-95E6-1154B9E18BC6}" srcOrd="0" destOrd="0" presId="urn:microsoft.com/office/officeart/2005/8/layout/hProcess9"/>
    <dgm:cxn modelId="{B986B221-B427-4D30-A857-01DA82ECCC27}" srcId="{10A409B4-A64A-4CFF-BECE-8219304049B4}" destId="{BF0A1D35-3CBF-4D3E-8656-23ED17DC23DB}" srcOrd="1" destOrd="0" parTransId="{CBE9E98E-E969-4923-8045-C57677E20925}" sibTransId="{1A89EB76-D02F-4A8F-8D7B-446BC2450EF1}"/>
    <dgm:cxn modelId="{FC98DA98-02E1-49B6-9D57-0F99AE484E45}" type="presOf" srcId="{36BFFEB6-9460-408E-8C0A-D0C94E735F07}" destId="{6ACA141E-9B30-4315-B60E-36E28F5A2FEA}" srcOrd="0" destOrd="0" presId="urn:microsoft.com/office/officeart/2005/8/layout/hProcess9"/>
    <dgm:cxn modelId="{48A17377-20C8-4856-BDD7-CD018D691842}" srcId="{10A409B4-A64A-4CFF-BECE-8219304049B4}" destId="{36BFFEB6-9460-408E-8C0A-D0C94E735F07}" srcOrd="2" destOrd="0" parTransId="{F4FF2FF2-F3EC-4186-BB9E-1FE04FDA1F4F}" sibTransId="{A6064CEC-AB69-4A16-8128-41BE85F9A4A1}"/>
    <dgm:cxn modelId="{2E733994-B1C6-484B-AB46-BEA788A6152D}" type="presOf" srcId="{B7FDE1EB-08AB-49F6-9E65-63180DF338C8}" destId="{51D92A1C-0422-4EAF-BE11-2EFA70636C2F}" srcOrd="0" destOrd="0" presId="urn:microsoft.com/office/officeart/2005/8/layout/hProcess9"/>
    <dgm:cxn modelId="{D7B53EC6-FB65-42BB-9415-6C446F34F5EA}" srcId="{10A409B4-A64A-4CFF-BECE-8219304049B4}" destId="{B7FDE1EB-08AB-49F6-9E65-63180DF338C8}" srcOrd="3" destOrd="0" parTransId="{D6E1BA64-7F67-40AB-BE60-6776429B4D43}" sibTransId="{9844279F-48D5-4187-88D1-8FA0ADFCD561}"/>
    <dgm:cxn modelId="{71BAB333-6851-4089-BC0B-DF99E40994C5}" type="presParOf" srcId="{52871C7E-C7A3-4006-A385-5EF979F1533B}" destId="{2C7271F7-9640-40F7-9C17-69FDE24DAA65}" srcOrd="0" destOrd="0" presId="urn:microsoft.com/office/officeart/2005/8/layout/hProcess9"/>
    <dgm:cxn modelId="{ECFE7A5B-7E53-4025-A804-9C2AB572D433}" type="presParOf" srcId="{52871C7E-C7A3-4006-A385-5EF979F1533B}" destId="{5A3F3D9F-75E5-4F9D-BA42-F1A5C38772AA}" srcOrd="1" destOrd="0" presId="urn:microsoft.com/office/officeart/2005/8/layout/hProcess9"/>
    <dgm:cxn modelId="{C8F14683-74C0-4227-B927-68DCC131CAC7}" type="presParOf" srcId="{5A3F3D9F-75E5-4F9D-BA42-F1A5C38772AA}" destId="{6E954C53-37E4-4D43-84C3-C95DE725DDCC}" srcOrd="0" destOrd="0" presId="urn:microsoft.com/office/officeart/2005/8/layout/hProcess9"/>
    <dgm:cxn modelId="{98E08FF9-D94F-4082-99B1-0DE46D8864F4}" type="presParOf" srcId="{5A3F3D9F-75E5-4F9D-BA42-F1A5C38772AA}" destId="{AAE3AAF3-69C3-4C1D-A1CB-EA3F70CA12CF}" srcOrd="1" destOrd="0" presId="urn:microsoft.com/office/officeart/2005/8/layout/hProcess9"/>
    <dgm:cxn modelId="{B704D66D-2BA1-46F7-8C7F-F86B37E92F8B}" type="presParOf" srcId="{5A3F3D9F-75E5-4F9D-BA42-F1A5C38772AA}" destId="{AFEFF584-5FBD-4969-95E6-1154B9E18BC6}" srcOrd="2" destOrd="0" presId="urn:microsoft.com/office/officeart/2005/8/layout/hProcess9"/>
    <dgm:cxn modelId="{3F84F569-361D-40EE-967B-48D17C14FAF8}" type="presParOf" srcId="{5A3F3D9F-75E5-4F9D-BA42-F1A5C38772AA}" destId="{18DEA686-9BB2-473C-B6F1-90BA0439DA64}" srcOrd="3" destOrd="0" presId="urn:microsoft.com/office/officeart/2005/8/layout/hProcess9"/>
    <dgm:cxn modelId="{38D47216-F6D5-4C7A-BE22-001308D3C586}" type="presParOf" srcId="{5A3F3D9F-75E5-4F9D-BA42-F1A5C38772AA}" destId="{6ACA141E-9B30-4315-B60E-36E28F5A2FEA}" srcOrd="4" destOrd="0" presId="urn:microsoft.com/office/officeart/2005/8/layout/hProcess9"/>
    <dgm:cxn modelId="{C21E8B25-DD2A-4FF0-A8A9-7394D7EB66EF}" type="presParOf" srcId="{5A3F3D9F-75E5-4F9D-BA42-F1A5C38772AA}" destId="{1A3B51F3-C5D8-45C3-AAC2-5E8ADD7F3487}" srcOrd="5" destOrd="0" presId="urn:microsoft.com/office/officeart/2005/8/layout/hProcess9"/>
    <dgm:cxn modelId="{F414C9E5-39EA-4A1E-9858-8210042E63A2}" type="presParOf" srcId="{5A3F3D9F-75E5-4F9D-BA42-F1A5C38772AA}" destId="{51D92A1C-0422-4EAF-BE11-2EFA70636C2F}" srcOrd="6"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A409B4-A64A-4CFF-BECE-8219304049B4}" type="doc">
      <dgm:prSet loTypeId="urn:microsoft.com/office/officeart/2005/8/layout/hProcess9" loCatId="process" qsTypeId="urn:microsoft.com/office/officeart/2005/8/quickstyle/simple5" qsCatId="simple" csTypeId="urn:microsoft.com/office/officeart/2005/8/colors/accent6_3" csCatId="accent6" phldr="1"/>
      <dgm:spPr/>
    </dgm:pt>
    <dgm:pt modelId="{8BB9BBF3-AB4E-45A5-8BE7-B1C69A948CD2}">
      <dgm:prSet phldrT="[Texto]"/>
      <dgm:spPr/>
      <dgm:t>
        <a:bodyPr/>
        <a:lstStyle/>
        <a:p>
          <a:r>
            <a:rPr lang="es-ES" b="1" dirty="0" smtClean="0"/>
            <a:t>OLD KINGKDOM</a:t>
          </a:r>
        </a:p>
        <a:p>
          <a:r>
            <a:rPr lang="es-ES" dirty="0" smtClean="0"/>
            <a:t>(2700-2200BC)</a:t>
          </a:r>
          <a:endParaRPr lang="es-ES" dirty="0"/>
        </a:p>
      </dgm:t>
    </dgm:pt>
    <dgm:pt modelId="{EFBB536E-A90F-4A2F-AD65-1E47FCEC832E}" type="parTrans" cxnId="{A9180A72-D448-4133-BB48-7CE228DB226A}">
      <dgm:prSet/>
      <dgm:spPr/>
      <dgm:t>
        <a:bodyPr/>
        <a:lstStyle/>
        <a:p>
          <a:endParaRPr lang="es-ES"/>
        </a:p>
      </dgm:t>
    </dgm:pt>
    <dgm:pt modelId="{78ACEE4A-4D61-4C39-9AC8-D2BFDBCCCC44}" type="sibTrans" cxnId="{A9180A72-D448-4133-BB48-7CE228DB226A}">
      <dgm:prSet/>
      <dgm:spPr/>
      <dgm:t>
        <a:bodyPr/>
        <a:lstStyle/>
        <a:p>
          <a:endParaRPr lang="es-ES"/>
        </a:p>
      </dgm:t>
    </dgm:pt>
    <dgm:pt modelId="{36BFFEB6-9460-408E-8C0A-D0C94E735F07}">
      <dgm:prSet phldrT="[Texto]"/>
      <dgm:spPr/>
      <dgm:t>
        <a:bodyPr/>
        <a:lstStyle/>
        <a:p>
          <a:r>
            <a:rPr lang="es-ES" b="1" dirty="0" smtClean="0"/>
            <a:t>NEW KINGDOM</a:t>
          </a:r>
          <a:endParaRPr lang="es-ES" b="1" dirty="0"/>
        </a:p>
      </dgm:t>
    </dgm:pt>
    <dgm:pt modelId="{F4FF2FF2-F3EC-4186-BB9E-1FE04FDA1F4F}" type="parTrans" cxnId="{48A17377-20C8-4856-BDD7-CD018D691842}">
      <dgm:prSet/>
      <dgm:spPr/>
      <dgm:t>
        <a:bodyPr/>
        <a:lstStyle/>
        <a:p>
          <a:endParaRPr lang="es-ES"/>
        </a:p>
      </dgm:t>
    </dgm:pt>
    <dgm:pt modelId="{A6064CEC-AB69-4A16-8128-41BE85F9A4A1}" type="sibTrans" cxnId="{48A17377-20C8-4856-BDD7-CD018D691842}">
      <dgm:prSet/>
      <dgm:spPr/>
      <dgm:t>
        <a:bodyPr/>
        <a:lstStyle/>
        <a:p>
          <a:endParaRPr lang="es-ES"/>
        </a:p>
      </dgm:t>
    </dgm:pt>
    <dgm:pt modelId="{B7FDE1EB-08AB-49F6-9E65-63180DF338C8}">
      <dgm:prSet phldrT="[Texto]"/>
      <dgm:spPr/>
      <dgm:t>
        <a:bodyPr/>
        <a:lstStyle/>
        <a:p>
          <a:r>
            <a:rPr lang="es-ES" b="1" dirty="0" smtClean="0"/>
            <a:t>LATE PERIOD</a:t>
          </a:r>
        </a:p>
        <a:p>
          <a:r>
            <a:rPr lang="es-ES" b="0" dirty="0" smtClean="0"/>
            <a:t>(700-300 AC)</a:t>
          </a:r>
          <a:endParaRPr lang="es-ES" b="0" dirty="0"/>
        </a:p>
      </dgm:t>
    </dgm:pt>
    <dgm:pt modelId="{D6E1BA64-7F67-40AB-BE60-6776429B4D43}" type="parTrans" cxnId="{D7B53EC6-FB65-42BB-9415-6C446F34F5EA}">
      <dgm:prSet/>
      <dgm:spPr/>
      <dgm:t>
        <a:bodyPr/>
        <a:lstStyle/>
        <a:p>
          <a:endParaRPr lang="es-ES"/>
        </a:p>
      </dgm:t>
    </dgm:pt>
    <dgm:pt modelId="{9844279F-48D5-4187-88D1-8FA0ADFCD561}" type="sibTrans" cxnId="{D7B53EC6-FB65-42BB-9415-6C446F34F5EA}">
      <dgm:prSet/>
      <dgm:spPr/>
      <dgm:t>
        <a:bodyPr/>
        <a:lstStyle/>
        <a:p>
          <a:endParaRPr lang="es-ES"/>
        </a:p>
      </dgm:t>
    </dgm:pt>
    <dgm:pt modelId="{BF0A1D35-3CBF-4D3E-8656-23ED17DC23DB}">
      <dgm:prSet phldrT="[Texto]"/>
      <dgm:spPr/>
      <dgm:t>
        <a:bodyPr/>
        <a:lstStyle/>
        <a:p>
          <a:r>
            <a:rPr lang="es-ES" b="1" dirty="0" smtClean="0"/>
            <a:t>MIDDLE KINGDOM</a:t>
          </a:r>
        </a:p>
        <a:p>
          <a:r>
            <a:rPr lang="es-ES" b="0" dirty="0" smtClean="0"/>
            <a:t>(2050-1650 BC)</a:t>
          </a:r>
          <a:endParaRPr lang="es-ES" b="0" dirty="0"/>
        </a:p>
      </dgm:t>
    </dgm:pt>
    <dgm:pt modelId="{CBE9E98E-E969-4923-8045-C57677E20925}" type="parTrans" cxnId="{B986B221-B427-4D30-A857-01DA82ECCC27}">
      <dgm:prSet/>
      <dgm:spPr/>
      <dgm:t>
        <a:bodyPr/>
        <a:lstStyle/>
        <a:p>
          <a:endParaRPr lang="es-ES"/>
        </a:p>
      </dgm:t>
    </dgm:pt>
    <dgm:pt modelId="{1A89EB76-D02F-4A8F-8D7B-446BC2450EF1}" type="sibTrans" cxnId="{B986B221-B427-4D30-A857-01DA82ECCC27}">
      <dgm:prSet/>
      <dgm:spPr/>
      <dgm:t>
        <a:bodyPr/>
        <a:lstStyle/>
        <a:p>
          <a:endParaRPr lang="es-ES"/>
        </a:p>
      </dgm:t>
    </dgm:pt>
    <dgm:pt modelId="{52871C7E-C7A3-4006-A385-5EF979F1533B}" type="pres">
      <dgm:prSet presAssocID="{10A409B4-A64A-4CFF-BECE-8219304049B4}" presName="CompostProcess" presStyleCnt="0">
        <dgm:presLayoutVars>
          <dgm:dir/>
          <dgm:resizeHandles val="exact"/>
        </dgm:presLayoutVars>
      </dgm:prSet>
      <dgm:spPr/>
    </dgm:pt>
    <dgm:pt modelId="{2C7271F7-9640-40F7-9C17-69FDE24DAA65}" type="pres">
      <dgm:prSet presAssocID="{10A409B4-A64A-4CFF-BECE-8219304049B4}" presName="arrow" presStyleLbl="bgShp" presStyleIdx="0" presStyleCnt="1"/>
      <dgm:spPr/>
    </dgm:pt>
    <dgm:pt modelId="{5A3F3D9F-75E5-4F9D-BA42-F1A5C38772AA}" type="pres">
      <dgm:prSet presAssocID="{10A409B4-A64A-4CFF-BECE-8219304049B4}" presName="linearProcess" presStyleCnt="0"/>
      <dgm:spPr/>
    </dgm:pt>
    <dgm:pt modelId="{6E954C53-37E4-4D43-84C3-C95DE725DDCC}" type="pres">
      <dgm:prSet presAssocID="{8BB9BBF3-AB4E-45A5-8BE7-B1C69A948CD2}" presName="textNode" presStyleLbl="node1" presStyleIdx="0" presStyleCnt="4">
        <dgm:presLayoutVars>
          <dgm:bulletEnabled val="1"/>
        </dgm:presLayoutVars>
      </dgm:prSet>
      <dgm:spPr/>
      <dgm:t>
        <a:bodyPr/>
        <a:lstStyle/>
        <a:p>
          <a:endParaRPr lang="es-ES"/>
        </a:p>
      </dgm:t>
    </dgm:pt>
    <dgm:pt modelId="{AAE3AAF3-69C3-4C1D-A1CB-EA3F70CA12CF}" type="pres">
      <dgm:prSet presAssocID="{78ACEE4A-4D61-4C39-9AC8-D2BFDBCCCC44}" presName="sibTrans" presStyleCnt="0"/>
      <dgm:spPr/>
    </dgm:pt>
    <dgm:pt modelId="{AFEFF584-5FBD-4969-95E6-1154B9E18BC6}" type="pres">
      <dgm:prSet presAssocID="{BF0A1D35-3CBF-4D3E-8656-23ED17DC23DB}" presName="textNode" presStyleLbl="node1" presStyleIdx="1" presStyleCnt="4">
        <dgm:presLayoutVars>
          <dgm:bulletEnabled val="1"/>
        </dgm:presLayoutVars>
      </dgm:prSet>
      <dgm:spPr/>
      <dgm:t>
        <a:bodyPr/>
        <a:lstStyle/>
        <a:p>
          <a:endParaRPr lang="es-ES"/>
        </a:p>
      </dgm:t>
    </dgm:pt>
    <dgm:pt modelId="{18DEA686-9BB2-473C-B6F1-90BA0439DA64}" type="pres">
      <dgm:prSet presAssocID="{1A89EB76-D02F-4A8F-8D7B-446BC2450EF1}" presName="sibTrans" presStyleCnt="0"/>
      <dgm:spPr/>
    </dgm:pt>
    <dgm:pt modelId="{6ACA141E-9B30-4315-B60E-36E28F5A2FEA}" type="pres">
      <dgm:prSet presAssocID="{36BFFEB6-9460-408E-8C0A-D0C94E735F07}" presName="textNode" presStyleLbl="node1" presStyleIdx="2" presStyleCnt="4">
        <dgm:presLayoutVars>
          <dgm:bulletEnabled val="1"/>
        </dgm:presLayoutVars>
      </dgm:prSet>
      <dgm:spPr/>
      <dgm:t>
        <a:bodyPr/>
        <a:lstStyle/>
        <a:p>
          <a:endParaRPr lang="es-ES"/>
        </a:p>
      </dgm:t>
    </dgm:pt>
    <dgm:pt modelId="{1A3B51F3-C5D8-45C3-AAC2-5E8ADD7F3487}" type="pres">
      <dgm:prSet presAssocID="{A6064CEC-AB69-4A16-8128-41BE85F9A4A1}" presName="sibTrans" presStyleCnt="0"/>
      <dgm:spPr/>
    </dgm:pt>
    <dgm:pt modelId="{51D92A1C-0422-4EAF-BE11-2EFA70636C2F}" type="pres">
      <dgm:prSet presAssocID="{B7FDE1EB-08AB-49F6-9E65-63180DF338C8}" presName="textNode" presStyleLbl="node1" presStyleIdx="3" presStyleCnt="4">
        <dgm:presLayoutVars>
          <dgm:bulletEnabled val="1"/>
        </dgm:presLayoutVars>
      </dgm:prSet>
      <dgm:spPr/>
      <dgm:t>
        <a:bodyPr/>
        <a:lstStyle/>
        <a:p>
          <a:endParaRPr lang="es-ES"/>
        </a:p>
      </dgm:t>
    </dgm:pt>
  </dgm:ptLst>
  <dgm:cxnLst>
    <dgm:cxn modelId="{A9180A72-D448-4133-BB48-7CE228DB226A}" srcId="{10A409B4-A64A-4CFF-BECE-8219304049B4}" destId="{8BB9BBF3-AB4E-45A5-8BE7-B1C69A948CD2}" srcOrd="0" destOrd="0" parTransId="{EFBB536E-A90F-4A2F-AD65-1E47FCEC832E}" sibTransId="{78ACEE4A-4D61-4C39-9AC8-D2BFDBCCCC44}"/>
    <dgm:cxn modelId="{BF4020E1-048F-45FD-92C1-90646247E4E1}" type="presOf" srcId="{36BFFEB6-9460-408E-8C0A-D0C94E735F07}" destId="{6ACA141E-9B30-4315-B60E-36E28F5A2FEA}" srcOrd="0" destOrd="0" presId="urn:microsoft.com/office/officeart/2005/8/layout/hProcess9"/>
    <dgm:cxn modelId="{B986B221-B427-4D30-A857-01DA82ECCC27}" srcId="{10A409B4-A64A-4CFF-BECE-8219304049B4}" destId="{BF0A1D35-3CBF-4D3E-8656-23ED17DC23DB}" srcOrd="1" destOrd="0" parTransId="{CBE9E98E-E969-4923-8045-C57677E20925}" sibTransId="{1A89EB76-D02F-4A8F-8D7B-446BC2450EF1}"/>
    <dgm:cxn modelId="{540C1BC4-3E3A-4C0C-985B-C69C8A6EC451}" type="presOf" srcId="{B7FDE1EB-08AB-49F6-9E65-63180DF338C8}" destId="{51D92A1C-0422-4EAF-BE11-2EFA70636C2F}" srcOrd="0" destOrd="0" presId="urn:microsoft.com/office/officeart/2005/8/layout/hProcess9"/>
    <dgm:cxn modelId="{C1619DF3-B6D9-4B56-9499-6CB518696683}" type="presOf" srcId="{BF0A1D35-3CBF-4D3E-8656-23ED17DC23DB}" destId="{AFEFF584-5FBD-4969-95E6-1154B9E18BC6}" srcOrd="0" destOrd="0" presId="urn:microsoft.com/office/officeart/2005/8/layout/hProcess9"/>
    <dgm:cxn modelId="{48A17377-20C8-4856-BDD7-CD018D691842}" srcId="{10A409B4-A64A-4CFF-BECE-8219304049B4}" destId="{36BFFEB6-9460-408E-8C0A-D0C94E735F07}" srcOrd="2" destOrd="0" parTransId="{F4FF2FF2-F3EC-4186-BB9E-1FE04FDA1F4F}" sibTransId="{A6064CEC-AB69-4A16-8128-41BE85F9A4A1}"/>
    <dgm:cxn modelId="{71323C99-F52D-462B-9E40-5DD6F556BD33}" type="presOf" srcId="{10A409B4-A64A-4CFF-BECE-8219304049B4}" destId="{52871C7E-C7A3-4006-A385-5EF979F1533B}" srcOrd="0" destOrd="0" presId="urn:microsoft.com/office/officeart/2005/8/layout/hProcess9"/>
    <dgm:cxn modelId="{D7B53EC6-FB65-42BB-9415-6C446F34F5EA}" srcId="{10A409B4-A64A-4CFF-BECE-8219304049B4}" destId="{B7FDE1EB-08AB-49F6-9E65-63180DF338C8}" srcOrd="3" destOrd="0" parTransId="{D6E1BA64-7F67-40AB-BE60-6776429B4D43}" sibTransId="{9844279F-48D5-4187-88D1-8FA0ADFCD561}"/>
    <dgm:cxn modelId="{E1865590-021B-4548-82B0-C5C32CEC0EAE}" type="presOf" srcId="{8BB9BBF3-AB4E-45A5-8BE7-B1C69A948CD2}" destId="{6E954C53-37E4-4D43-84C3-C95DE725DDCC}" srcOrd="0" destOrd="0" presId="urn:microsoft.com/office/officeart/2005/8/layout/hProcess9"/>
    <dgm:cxn modelId="{AB6C32B0-8DCC-444F-A5AC-C97A663D9F30}" type="presParOf" srcId="{52871C7E-C7A3-4006-A385-5EF979F1533B}" destId="{2C7271F7-9640-40F7-9C17-69FDE24DAA65}" srcOrd="0" destOrd="0" presId="urn:microsoft.com/office/officeart/2005/8/layout/hProcess9"/>
    <dgm:cxn modelId="{9F9F3B3E-8965-4C6D-ACAB-43103B305A9C}" type="presParOf" srcId="{52871C7E-C7A3-4006-A385-5EF979F1533B}" destId="{5A3F3D9F-75E5-4F9D-BA42-F1A5C38772AA}" srcOrd="1" destOrd="0" presId="urn:microsoft.com/office/officeart/2005/8/layout/hProcess9"/>
    <dgm:cxn modelId="{2E277766-8990-4924-8FA3-5B9BC6ADD65D}" type="presParOf" srcId="{5A3F3D9F-75E5-4F9D-BA42-F1A5C38772AA}" destId="{6E954C53-37E4-4D43-84C3-C95DE725DDCC}" srcOrd="0" destOrd="0" presId="urn:microsoft.com/office/officeart/2005/8/layout/hProcess9"/>
    <dgm:cxn modelId="{78AA39D0-DB35-4A4B-9C44-87410D2B45F6}" type="presParOf" srcId="{5A3F3D9F-75E5-4F9D-BA42-F1A5C38772AA}" destId="{AAE3AAF3-69C3-4C1D-A1CB-EA3F70CA12CF}" srcOrd="1" destOrd="0" presId="urn:microsoft.com/office/officeart/2005/8/layout/hProcess9"/>
    <dgm:cxn modelId="{3465538C-D5BC-425C-9815-EA1EDBB5F389}" type="presParOf" srcId="{5A3F3D9F-75E5-4F9D-BA42-F1A5C38772AA}" destId="{AFEFF584-5FBD-4969-95E6-1154B9E18BC6}" srcOrd="2" destOrd="0" presId="urn:microsoft.com/office/officeart/2005/8/layout/hProcess9"/>
    <dgm:cxn modelId="{E8CFCBFC-B3FB-418B-8406-FC20249AB12A}" type="presParOf" srcId="{5A3F3D9F-75E5-4F9D-BA42-F1A5C38772AA}" destId="{18DEA686-9BB2-473C-B6F1-90BA0439DA64}" srcOrd="3" destOrd="0" presId="urn:microsoft.com/office/officeart/2005/8/layout/hProcess9"/>
    <dgm:cxn modelId="{EBB22637-843A-4FC3-89FA-97EFA2BDA815}" type="presParOf" srcId="{5A3F3D9F-75E5-4F9D-BA42-F1A5C38772AA}" destId="{6ACA141E-9B30-4315-B60E-36E28F5A2FEA}" srcOrd="4" destOrd="0" presId="urn:microsoft.com/office/officeart/2005/8/layout/hProcess9"/>
    <dgm:cxn modelId="{106F9D67-5A72-4FC0-A732-1B0EE3DA0D12}" type="presParOf" srcId="{5A3F3D9F-75E5-4F9D-BA42-F1A5C38772AA}" destId="{1A3B51F3-C5D8-45C3-AAC2-5E8ADD7F3487}" srcOrd="5" destOrd="0" presId="urn:microsoft.com/office/officeart/2005/8/layout/hProcess9"/>
    <dgm:cxn modelId="{5659C2DA-C61C-4089-9C19-988028FF5F50}" type="presParOf" srcId="{5A3F3D9F-75E5-4F9D-BA42-F1A5C38772AA}" destId="{51D92A1C-0422-4EAF-BE11-2EFA70636C2F}" srcOrd="6"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4310E3-B47A-4E21-8FD4-CBC44BD08B0A}" type="doc">
      <dgm:prSet loTypeId="urn:microsoft.com/office/officeart/2005/8/layout/pyramid2" loCatId="list" qsTypeId="urn:microsoft.com/office/officeart/2005/8/quickstyle/simple1" qsCatId="simple" csTypeId="urn:microsoft.com/office/officeart/2005/8/colors/accent6_2" csCatId="accent6" phldr="1"/>
      <dgm:spPr/>
    </dgm:pt>
    <dgm:pt modelId="{582D63DD-14DE-4ED0-AAA5-2DE3CC0490F2}">
      <dgm:prSet phldrT="[Texto]" custT="1"/>
      <dgm:spPr/>
      <dgm:t>
        <a:bodyPr/>
        <a:lstStyle/>
        <a:p>
          <a:r>
            <a:rPr lang="es-ES" sz="1800" b="1" dirty="0" smtClean="0"/>
            <a:t>SLAVES</a:t>
          </a:r>
          <a:endParaRPr lang="es-ES" sz="1800" b="1" dirty="0"/>
        </a:p>
      </dgm:t>
    </dgm:pt>
    <dgm:pt modelId="{1EF08F13-873D-4BF8-995C-83F252105FF8}" type="sibTrans" cxnId="{1B9A19AC-D493-4D53-ACB4-FE13B47BF909}">
      <dgm:prSet/>
      <dgm:spPr/>
      <dgm:t>
        <a:bodyPr/>
        <a:lstStyle/>
        <a:p>
          <a:endParaRPr lang="es-ES"/>
        </a:p>
      </dgm:t>
    </dgm:pt>
    <dgm:pt modelId="{104CFE06-3ECD-4CCA-A4FE-8B5EA91199F9}" type="parTrans" cxnId="{1B9A19AC-D493-4D53-ACB4-FE13B47BF909}">
      <dgm:prSet/>
      <dgm:spPr/>
      <dgm:t>
        <a:bodyPr/>
        <a:lstStyle/>
        <a:p>
          <a:endParaRPr lang="es-ES"/>
        </a:p>
      </dgm:t>
    </dgm:pt>
    <dgm:pt modelId="{01613BF9-0A01-4098-97E7-AE72BD2A2276}">
      <dgm:prSet phldrT="[Texto]" custT="1"/>
      <dgm:spPr/>
      <dgm:t>
        <a:bodyPr/>
        <a:lstStyle/>
        <a:p>
          <a:r>
            <a:rPr lang="es-ES" sz="1800" b="1" dirty="0" smtClean="0"/>
            <a:t>FARMERS</a:t>
          </a:r>
          <a:endParaRPr lang="es-ES" sz="1800" b="1" dirty="0"/>
        </a:p>
      </dgm:t>
    </dgm:pt>
    <dgm:pt modelId="{ED2CEBA2-26E1-4C06-9AF6-779F1A9EACA3}" type="sibTrans" cxnId="{866B585C-2B42-4C0B-8579-031E3F046215}">
      <dgm:prSet/>
      <dgm:spPr/>
      <dgm:t>
        <a:bodyPr/>
        <a:lstStyle/>
        <a:p>
          <a:endParaRPr lang="es-ES"/>
        </a:p>
      </dgm:t>
    </dgm:pt>
    <dgm:pt modelId="{EF11880F-3DE6-4063-8D93-D85130E79B5F}" type="parTrans" cxnId="{866B585C-2B42-4C0B-8579-031E3F046215}">
      <dgm:prSet/>
      <dgm:spPr/>
      <dgm:t>
        <a:bodyPr/>
        <a:lstStyle/>
        <a:p>
          <a:endParaRPr lang="es-ES"/>
        </a:p>
      </dgm:t>
    </dgm:pt>
    <dgm:pt modelId="{4209FDFA-ABD5-4890-AB65-56F977B187A9}">
      <dgm:prSet custT="1"/>
      <dgm:spPr/>
      <dgm:t>
        <a:bodyPr/>
        <a:lstStyle/>
        <a:p>
          <a:r>
            <a:rPr lang="es-ES" sz="1800" b="1" dirty="0" smtClean="0"/>
            <a:t>ARTISANS</a:t>
          </a:r>
          <a:endParaRPr lang="es-ES" sz="1800" b="1" dirty="0"/>
        </a:p>
      </dgm:t>
    </dgm:pt>
    <dgm:pt modelId="{307A77C7-3BB7-4FA5-9D76-9A218445E056}" type="sibTrans" cxnId="{4FEA4B21-7A61-469E-8B46-03C56FC0B78A}">
      <dgm:prSet/>
      <dgm:spPr/>
      <dgm:t>
        <a:bodyPr/>
        <a:lstStyle/>
        <a:p>
          <a:endParaRPr lang="es-ES"/>
        </a:p>
      </dgm:t>
    </dgm:pt>
    <dgm:pt modelId="{7822D06C-577B-4480-BDEC-01A41A995617}" type="parTrans" cxnId="{4FEA4B21-7A61-469E-8B46-03C56FC0B78A}">
      <dgm:prSet/>
      <dgm:spPr/>
      <dgm:t>
        <a:bodyPr/>
        <a:lstStyle/>
        <a:p>
          <a:endParaRPr lang="es-ES"/>
        </a:p>
      </dgm:t>
    </dgm:pt>
    <dgm:pt modelId="{575A6BAF-28A6-4086-BBEA-02C0BB66EA25}">
      <dgm:prSet custT="1"/>
      <dgm:spPr/>
      <dgm:t>
        <a:bodyPr/>
        <a:lstStyle/>
        <a:p>
          <a:r>
            <a:rPr lang="es-ES" sz="1800" b="1" dirty="0" smtClean="0"/>
            <a:t>SOLDIERS</a:t>
          </a:r>
        </a:p>
      </dgm:t>
    </dgm:pt>
    <dgm:pt modelId="{E56ACA0D-5D56-4254-BC10-940AAD80D047}" type="sibTrans" cxnId="{10A52CF6-A813-48C5-B8D6-B830710F378E}">
      <dgm:prSet/>
      <dgm:spPr/>
      <dgm:t>
        <a:bodyPr/>
        <a:lstStyle/>
        <a:p>
          <a:endParaRPr lang="es-ES"/>
        </a:p>
      </dgm:t>
    </dgm:pt>
    <dgm:pt modelId="{D6F87E3F-CEF0-4885-9E1F-B00CF222ECD1}" type="parTrans" cxnId="{10A52CF6-A813-48C5-B8D6-B830710F378E}">
      <dgm:prSet/>
      <dgm:spPr/>
      <dgm:t>
        <a:bodyPr/>
        <a:lstStyle/>
        <a:p>
          <a:endParaRPr lang="es-ES"/>
        </a:p>
      </dgm:t>
    </dgm:pt>
    <dgm:pt modelId="{4F2396A4-236B-446B-8A33-20BAD78968E5}">
      <dgm:prSet custT="1"/>
      <dgm:spPr/>
      <dgm:t>
        <a:bodyPr/>
        <a:lstStyle/>
        <a:p>
          <a:r>
            <a:rPr lang="es-ES" sz="1800" b="1" dirty="0" smtClean="0"/>
            <a:t>MERCHANTS</a:t>
          </a:r>
        </a:p>
      </dgm:t>
    </dgm:pt>
    <dgm:pt modelId="{A5A26EB8-F403-4131-A4BF-41FED063280E}" type="sibTrans" cxnId="{2E445D77-9B8B-4FA5-83BC-4ACAE7436222}">
      <dgm:prSet/>
      <dgm:spPr/>
      <dgm:t>
        <a:bodyPr/>
        <a:lstStyle/>
        <a:p>
          <a:endParaRPr lang="es-ES"/>
        </a:p>
      </dgm:t>
    </dgm:pt>
    <dgm:pt modelId="{4A9A0170-F2E5-4E70-BC0A-2A17EA2610CA}" type="parTrans" cxnId="{2E445D77-9B8B-4FA5-83BC-4ACAE7436222}">
      <dgm:prSet/>
      <dgm:spPr/>
      <dgm:t>
        <a:bodyPr/>
        <a:lstStyle/>
        <a:p>
          <a:endParaRPr lang="es-ES"/>
        </a:p>
      </dgm:t>
    </dgm:pt>
    <dgm:pt modelId="{56B551C4-2ACB-47B5-8E99-A3D3CBC5CB2A}">
      <dgm:prSet custT="1"/>
      <dgm:spPr/>
      <dgm:t>
        <a:bodyPr/>
        <a:lstStyle/>
        <a:p>
          <a:r>
            <a:rPr lang="es-ES" sz="1800" b="1" dirty="0" smtClean="0"/>
            <a:t>GOVERNORS / OFFICIALS</a:t>
          </a:r>
        </a:p>
      </dgm:t>
    </dgm:pt>
    <dgm:pt modelId="{2EF34493-8D42-4516-B333-7E6759379A3E}" type="sibTrans" cxnId="{27197B10-F724-4871-BEAD-DFA9F64884AC}">
      <dgm:prSet/>
      <dgm:spPr/>
      <dgm:t>
        <a:bodyPr/>
        <a:lstStyle/>
        <a:p>
          <a:endParaRPr lang="es-ES"/>
        </a:p>
      </dgm:t>
    </dgm:pt>
    <dgm:pt modelId="{31F06A57-E89B-4791-8586-2BD1FB9DB2B0}" type="parTrans" cxnId="{27197B10-F724-4871-BEAD-DFA9F64884AC}">
      <dgm:prSet/>
      <dgm:spPr/>
      <dgm:t>
        <a:bodyPr/>
        <a:lstStyle/>
        <a:p>
          <a:endParaRPr lang="es-ES"/>
        </a:p>
      </dgm:t>
    </dgm:pt>
    <dgm:pt modelId="{7F282CD9-3B56-4233-9825-06CFCB2BA4D6}">
      <dgm:prSet phldrT="[Texto]" custT="1"/>
      <dgm:spPr/>
      <dgm:t>
        <a:bodyPr/>
        <a:lstStyle/>
        <a:p>
          <a:r>
            <a:rPr lang="es-ES" sz="1800" b="1" dirty="0" smtClean="0"/>
            <a:t> SCRIBES</a:t>
          </a:r>
          <a:endParaRPr lang="es-ES" sz="1800" b="1" dirty="0"/>
        </a:p>
      </dgm:t>
    </dgm:pt>
    <dgm:pt modelId="{AB0F16AB-DC62-4606-AC5A-3992061F7604}" type="sibTrans" cxnId="{540AAEF6-6494-400A-B863-1C82921D24F1}">
      <dgm:prSet/>
      <dgm:spPr/>
      <dgm:t>
        <a:bodyPr/>
        <a:lstStyle/>
        <a:p>
          <a:endParaRPr lang="es-ES"/>
        </a:p>
      </dgm:t>
    </dgm:pt>
    <dgm:pt modelId="{EAEF0A0F-B71E-443D-BF4F-AB251FF33210}" type="parTrans" cxnId="{540AAEF6-6494-400A-B863-1C82921D24F1}">
      <dgm:prSet/>
      <dgm:spPr/>
      <dgm:t>
        <a:bodyPr/>
        <a:lstStyle/>
        <a:p>
          <a:endParaRPr lang="es-ES"/>
        </a:p>
      </dgm:t>
    </dgm:pt>
    <dgm:pt modelId="{7E98A99C-062C-4A98-8663-2275B52C432B}">
      <dgm:prSet phldrT="[Texto]" custT="1"/>
      <dgm:spPr/>
      <dgm:t>
        <a:bodyPr/>
        <a:lstStyle/>
        <a:p>
          <a:r>
            <a:rPr lang="es-ES" sz="1800" b="1" dirty="0" smtClean="0"/>
            <a:t>PRIESTS</a:t>
          </a:r>
        </a:p>
      </dgm:t>
    </dgm:pt>
    <dgm:pt modelId="{2348E3F0-7409-4D0B-8E97-B2C969DCF329}" type="sibTrans" cxnId="{127A121A-ADF0-41A2-BF51-BD81576F30B6}">
      <dgm:prSet/>
      <dgm:spPr/>
      <dgm:t>
        <a:bodyPr/>
        <a:lstStyle/>
        <a:p>
          <a:endParaRPr lang="es-ES"/>
        </a:p>
      </dgm:t>
    </dgm:pt>
    <dgm:pt modelId="{F89D2C3B-0F2B-498A-B268-E4576EA08F08}" type="parTrans" cxnId="{127A121A-ADF0-41A2-BF51-BD81576F30B6}">
      <dgm:prSet/>
      <dgm:spPr/>
      <dgm:t>
        <a:bodyPr/>
        <a:lstStyle/>
        <a:p>
          <a:endParaRPr lang="es-ES"/>
        </a:p>
      </dgm:t>
    </dgm:pt>
    <dgm:pt modelId="{74B6B4A8-A989-407B-A7FF-B2C6804B2C0E}" type="pres">
      <dgm:prSet presAssocID="{154310E3-B47A-4E21-8FD4-CBC44BD08B0A}" presName="compositeShape" presStyleCnt="0">
        <dgm:presLayoutVars>
          <dgm:dir/>
          <dgm:resizeHandles/>
        </dgm:presLayoutVars>
      </dgm:prSet>
      <dgm:spPr/>
    </dgm:pt>
    <dgm:pt modelId="{2395A1EF-5E19-49DF-9D64-C64239AB997B}" type="pres">
      <dgm:prSet presAssocID="{154310E3-B47A-4E21-8FD4-CBC44BD08B0A}" presName="pyramid" presStyleLbl="node1" presStyleIdx="0" presStyleCnt="1" custLinFactNeighborX="-10413"/>
      <dgm:spPr/>
    </dgm:pt>
    <dgm:pt modelId="{B89C74FE-9E71-4E3D-B1BE-4F739A058661}" type="pres">
      <dgm:prSet presAssocID="{154310E3-B47A-4E21-8FD4-CBC44BD08B0A}" presName="theList" presStyleCnt="0"/>
      <dgm:spPr/>
    </dgm:pt>
    <dgm:pt modelId="{CB2CA35E-81FF-4752-9D93-ADCF0B9A3D23}" type="pres">
      <dgm:prSet presAssocID="{7E98A99C-062C-4A98-8663-2275B52C432B}" presName="aNode" presStyleLbl="fgAcc1" presStyleIdx="0" presStyleCnt="8">
        <dgm:presLayoutVars>
          <dgm:bulletEnabled val="1"/>
        </dgm:presLayoutVars>
      </dgm:prSet>
      <dgm:spPr/>
      <dgm:t>
        <a:bodyPr/>
        <a:lstStyle/>
        <a:p>
          <a:endParaRPr lang="es-ES"/>
        </a:p>
      </dgm:t>
    </dgm:pt>
    <dgm:pt modelId="{007C57C3-8C72-4FF7-978E-D05649A5588E}" type="pres">
      <dgm:prSet presAssocID="{7E98A99C-062C-4A98-8663-2275B52C432B}" presName="aSpace" presStyleCnt="0"/>
      <dgm:spPr/>
    </dgm:pt>
    <dgm:pt modelId="{30C74E39-8005-4FC3-89F5-93D374DAE840}" type="pres">
      <dgm:prSet presAssocID="{7F282CD9-3B56-4233-9825-06CFCB2BA4D6}" presName="aNode" presStyleLbl="fgAcc1" presStyleIdx="1" presStyleCnt="8">
        <dgm:presLayoutVars>
          <dgm:bulletEnabled val="1"/>
        </dgm:presLayoutVars>
      </dgm:prSet>
      <dgm:spPr/>
      <dgm:t>
        <a:bodyPr/>
        <a:lstStyle/>
        <a:p>
          <a:endParaRPr lang="es-ES"/>
        </a:p>
      </dgm:t>
    </dgm:pt>
    <dgm:pt modelId="{A09E1F38-32FC-4041-AE17-F287FA28C2B1}" type="pres">
      <dgm:prSet presAssocID="{7F282CD9-3B56-4233-9825-06CFCB2BA4D6}" presName="aSpace" presStyleCnt="0"/>
      <dgm:spPr/>
    </dgm:pt>
    <dgm:pt modelId="{0D9F3C2A-0EBC-4713-9FAC-3180BE7F6DE9}" type="pres">
      <dgm:prSet presAssocID="{56B551C4-2ACB-47B5-8E99-A3D3CBC5CB2A}" presName="aNode" presStyleLbl="fgAcc1" presStyleIdx="2" presStyleCnt="8">
        <dgm:presLayoutVars>
          <dgm:bulletEnabled val="1"/>
        </dgm:presLayoutVars>
      </dgm:prSet>
      <dgm:spPr/>
      <dgm:t>
        <a:bodyPr/>
        <a:lstStyle/>
        <a:p>
          <a:endParaRPr lang="es-ES"/>
        </a:p>
      </dgm:t>
    </dgm:pt>
    <dgm:pt modelId="{55A8434F-0995-4042-B036-23AA467F7141}" type="pres">
      <dgm:prSet presAssocID="{56B551C4-2ACB-47B5-8E99-A3D3CBC5CB2A}" presName="aSpace" presStyleCnt="0"/>
      <dgm:spPr/>
    </dgm:pt>
    <dgm:pt modelId="{0FEE093B-4E28-4807-8DAE-79ECBD604145}" type="pres">
      <dgm:prSet presAssocID="{4F2396A4-236B-446B-8A33-20BAD78968E5}" presName="aNode" presStyleLbl="fgAcc1" presStyleIdx="3" presStyleCnt="8">
        <dgm:presLayoutVars>
          <dgm:bulletEnabled val="1"/>
        </dgm:presLayoutVars>
      </dgm:prSet>
      <dgm:spPr/>
      <dgm:t>
        <a:bodyPr/>
        <a:lstStyle/>
        <a:p>
          <a:endParaRPr lang="es-ES"/>
        </a:p>
      </dgm:t>
    </dgm:pt>
    <dgm:pt modelId="{F1820AB1-EE17-49CB-B5E0-DE9F5ADE36CA}" type="pres">
      <dgm:prSet presAssocID="{4F2396A4-236B-446B-8A33-20BAD78968E5}" presName="aSpace" presStyleCnt="0"/>
      <dgm:spPr/>
    </dgm:pt>
    <dgm:pt modelId="{1552D6D9-B44F-41A2-8524-80B6D70EAB54}" type="pres">
      <dgm:prSet presAssocID="{575A6BAF-28A6-4086-BBEA-02C0BB66EA25}" presName="aNode" presStyleLbl="fgAcc1" presStyleIdx="4" presStyleCnt="8">
        <dgm:presLayoutVars>
          <dgm:bulletEnabled val="1"/>
        </dgm:presLayoutVars>
      </dgm:prSet>
      <dgm:spPr/>
      <dgm:t>
        <a:bodyPr/>
        <a:lstStyle/>
        <a:p>
          <a:endParaRPr lang="es-ES"/>
        </a:p>
      </dgm:t>
    </dgm:pt>
    <dgm:pt modelId="{21BFAF61-830F-41F8-BCAF-BD5BEE97C625}" type="pres">
      <dgm:prSet presAssocID="{575A6BAF-28A6-4086-BBEA-02C0BB66EA25}" presName="aSpace" presStyleCnt="0"/>
      <dgm:spPr/>
    </dgm:pt>
    <dgm:pt modelId="{38DFFA65-273C-440B-8BE2-B53BC2259B6A}" type="pres">
      <dgm:prSet presAssocID="{4209FDFA-ABD5-4890-AB65-56F977B187A9}" presName="aNode" presStyleLbl="fgAcc1" presStyleIdx="5" presStyleCnt="8">
        <dgm:presLayoutVars>
          <dgm:bulletEnabled val="1"/>
        </dgm:presLayoutVars>
      </dgm:prSet>
      <dgm:spPr/>
      <dgm:t>
        <a:bodyPr/>
        <a:lstStyle/>
        <a:p>
          <a:endParaRPr lang="es-ES"/>
        </a:p>
      </dgm:t>
    </dgm:pt>
    <dgm:pt modelId="{E9D11D3E-3D73-4AA8-8BCF-46BD14E05B93}" type="pres">
      <dgm:prSet presAssocID="{4209FDFA-ABD5-4890-AB65-56F977B187A9}" presName="aSpace" presStyleCnt="0"/>
      <dgm:spPr/>
    </dgm:pt>
    <dgm:pt modelId="{AD7D3663-8740-4313-AC2B-68BA3D76487F}" type="pres">
      <dgm:prSet presAssocID="{01613BF9-0A01-4098-97E7-AE72BD2A2276}" presName="aNode" presStyleLbl="fgAcc1" presStyleIdx="6" presStyleCnt="8">
        <dgm:presLayoutVars>
          <dgm:bulletEnabled val="1"/>
        </dgm:presLayoutVars>
      </dgm:prSet>
      <dgm:spPr/>
      <dgm:t>
        <a:bodyPr/>
        <a:lstStyle/>
        <a:p>
          <a:endParaRPr lang="es-ES"/>
        </a:p>
      </dgm:t>
    </dgm:pt>
    <dgm:pt modelId="{13DCE588-CAC8-4659-BAA1-7E50D2439FA7}" type="pres">
      <dgm:prSet presAssocID="{01613BF9-0A01-4098-97E7-AE72BD2A2276}" presName="aSpace" presStyleCnt="0"/>
      <dgm:spPr/>
    </dgm:pt>
    <dgm:pt modelId="{DDD7DA2C-C0D9-40B4-B9C5-D26D892CDE3C}" type="pres">
      <dgm:prSet presAssocID="{582D63DD-14DE-4ED0-AAA5-2DE3CC0490F2}" presName="aNode" presStyleLbl="fgAcc1" presStyleIdx="7" presStyleCnt="8">
        <dgm:presLayoutVars>
          <dgm:bulletEnabled val="1"/>
        </dgm:presLayoutVars>
      </dgm:prSet>
      <dgm:spPr/>
      <dgm:t>
        <a:bodyPr/>
        <a:lstStyle/>
        <a:p>
          <a:endParaRPr lang="es-ES"/>
        </a:p>
      </dgm:t>
    </dgm:pt>
    <dgm:pt modelId="{AA98C873-B7A7-40D2-8D41-B094B91E7314}" type="pres">
      <dgm:prSet presAssocID="{582D63DD-14DE-4ED0-AAA5-2DE3CC0490F2}" presName="aSpace" presStyleCnt="0"/>
      <dgm:spPr/>
    </dgm:pt>
  </dgm:ptLst>
  <dgm:cxnLst>
    <dgm:cxn modelId="{7CD68EA6-01E3-4CDD-BB7D-2355167EE064}" type="presOf" srcId="{7E98A99C-062C-4A98-8663-2275B52C432B}" destId="{CB2CA35E-81FF-4752-9D93-ADCF0B9A3D23}" srcOrd="0" destOrd="0" presId="urn:microsoft.com/office/officeart/2005/8/layout/pyramid2"/>
    <dgm:cxn modelId="{E2317D4C-4CF9-4FC9-B5E1-C65286E653F5}" type="presOf" srcId="{4209FDFA-ABD5-4890-AB65-56F977B187A9}" destId="{38DFFA65-273C-440B-8BE2-B53BC2259B6A}" srcOrd="0" destOrd="0" presId="urn:microsoft.com/office/officeart/2005/8/layout/pyramid2"/>
    <dgm:cxn modelId="{CA2D4E13-27AF-4FD2-8C91-53A6728959AC}" type="presOf" srcId="{56B551C4-2ACB-47B5-8E99-A3D3CBC5CB2A}" destId="{0D9F3C2A-0EBC-4713-9FAC-3180BE7F6DE9}" srcOrd="0" destOrd="0" presId="urn:microsoft.com/office/officeart/2005/8/layout/pyramid2"/>
    <dgm:cxn modelId="{614CB548-3E24-4D26-817A-05434BD1100C}" type="presOf" srcId="{4F2396A4-236B-446B-8A33-20BAD78968E5}" destId="{0FEE093B-4E28-4807-8DAE-79ECBD604145}" srcOrd="0" destOrd="0" presId="urn:microsoft.com/office/officeart/2005/8/layout/pyramid2"/>
    <dgm:cxn modelId="{C7D866CA-BE94-4032-AA1B-3A56B1B1F1BD}" type="presOf" srcId="{154310E3-B47A-4E21-8FD4-CBC44BD08B0A}" destId="{74B6B4A8-A989-407B-A7FF-B2C6804B2C0E}" srcOrd="0" destOrd="0" presId="urn:microsoft.com/office/officeart/2005/8/layout/pyramid2"/>
    <dgm:cxn modelId="{C27ACF6A-E5E5-4614-B712-9836863A1BD1}" type="presOf" srcId="{582D63DD-14DE-4ED0-AAA5-2DE3CC0490F2}" destId="{DDD7DA2C-C0D9-40B4-B9C5-D26D892CDE3C}" srcOrd="0" destOrd="0" presId="urn:microsoft.com/office/officeart/2005/8/layout/pyramid2"/>
    <dgm:cxn modelId="{2E445D77-9B8B-4FA5-83BC-4ACAE7436222}" srcId="{154310E3-B47A-4E21-8FD4-CBC44BD08B0A}" destId="{4F2396A4-236B-446B-8A33-20BAD78968E5}" srcOrd="3" destOrd="0" parTransId="{4A9A0170-F2E5-4E70-BC0A-2A17EA2610CA}" sibTransId="{A5A26EB8-F403-4131-A4BF-41FED063280E}"/>
    <dgm:cxn modelId="{10A52CF6-A813-48C5-B8D6-B830710F378E}" srcId="{154310E3-B47A-4E21-8FD4-CBC44BD08B0A}" destId="{575A6BAF-28A6-4086-BBEA-02C0BB66EA25}" srcOrd="4" destOrd="0" parTransId="{D6F87E3F-CEF0-4885-9E1F-B00CF222ECD1}" sibTransId="{E56ACA0D-5D56-4254-BC10-940AAD80D047}"/>
    <dgm:cxn modelId="{1B9A19AC-D493-4D53-ACB4-FE13B47BF909}" srcId="{154310E3-B47A-4E21-8FD4-CBC44BD08B0A}" destId="{582D63DD-14DE-4ED0-AAA5-2DE3CC0490F2}" srcOrd="7" destOrd="0" parTransId="{104CFE06-3ECD-4CCA-A4FE-8B5EA91199F9}" sibTransId="{1EF08F13-873D-4BF8-995C-83F252105FF8}"/>
    <dgm:cxn modelId="{F623D6F4-764B-4B72-9E42-D6E3B96743CC}" type="presOf" srcId="{575A6BAF-28A6-4086-BBEA-02C0BB66EA25}" destId="{1552D6D9-B44F-41A2-8524-80B6D70EAB54}" srcOrd="0" destOrd="0" presId="urn:microsoft.com/office/officeart/2005/8/layout/pyramid2"/>
    <dgm:cxn modelId="{27197B10-F724-4871-BEAD-DFA9F64884AC}" srcId="{154310E3-B47A-4E21-8FD4-CBC44BD08B0A}" destId="{56B551C4-2ACB-47B5-8E99-A3D3CBC5CB2A}" srcOrd="2" destOrd="0" parTransId="{31F06A57-E89B-4791-8586-2BD1FB9DB2B0}" sibTransId="{2EF34493-8D42-4516-B333-7E6759379A3E}"/>
    <dgm:cxn modelId="{127A121A-ADF0-41A2-BF51-BD81576F30B6}" srcId="{154310E3-B47A-4E21-8FD4-CBC44BD08B0A}" destId="{7E98A99C-062C-4A98-8663-2275B52C432B}" srcOrd="0" destOrd="0" parTransId="{F89D2C3B-0F2B-498A-B268-E4576EA08F08}" sibTransId="{2348E3F0-7409-4D0B-8E97-B2C969DCF329}"/>
    <dgm:cxn modelId="{540AAEF6-6494-400A-B863-1C82921D24F1}" srcId="{154310E3-B47A-4E21-8FD4-CBC44BD08B0A}" destId="{7F282CD9-3B56-4233-9825-06CFCB2BA4D6}" srcOrd="1" destOrd="0" parTransId="{EAEF0A0F-B71E-443D-BF4F-AB251FF33210}" sibTransId="{AB0F16AB-DC62-4606-AC5A-3992061F7604}"/>
    <dgm:cxn modelId="{4FEA4B21-7A61-469E-8B46-03C56FC0B78A}" srcId="{154310E3-B47A-4E21-8FD4-CBC44BD08B0A}" destId="{4209FDFA-ABD5-4890-AB65-56F977B187A9}" srcOrd="5" destOrd="0" parTransId="{7822D06C-577B-4480-BDEC-01A41A995617}" sibTransId="{307A77C7-3BB7-4FA5-9D76-9A218445E056}"/>
    <dgm:cxn modelId="{F060F1A9-95A0-4131-981D-E8839A1DA9CA}" type="presOf" srcId="{01613BF9-0A01-4098-97E7-AE72BD2A2276}" destId="{AD7D3663-8740-4313-AC2B-68BA3D76487F}" srcOrd="0" destOrd="0" presId="urn:microsoft.com/office/officeart/2005/8/layout/pyramid2"/>
    <dgm:cxn modelId="{1F414A7D-59E0-4011-BB57-451FD97A429D}" type="presOf" srcId="{7F282CD9-3B56-4233-9825-06CFCB2BA4D6}" destId="{30C74E39-8005-4FC3-89F5-93D374DAE840}" srcOrd="0" destOrd="0" presId="urn:microsoft.com/office/officeart/2005/8/layout/pyramid2"/>
    <dgm:cxn modelId="{866B585C-2B42-4C0B-8579-031E3F046215}" srcId="{154310E3-B47A-4E21-8FD4-CBC44BD08B0A}" destId="{01613BF9-0A01-4098-97E7-AE72BD2A2276}" srcOrd="6" destOrd="0" parTransId="{EF11880F-3DE6-4063-8D93-D85130E79B5F}" sibTransId="{ED2CEBA2-26E1-4C06-9AF6-779F1A9EACA3}"/>
    <dgm:cxn modelId="{37C2676C-E726-4C1B-8FB6-BC42CFB1312F}" type="presParOf" srcId="{74B6B4A8-A989-407B-A7FF-B2C6804B2C0E}" destId="{2395A1EF-5E19-49DF-9D64-C64239AB997B}" srcOrd="0" destOrd="0" presId="urn:microsoft.com/office/officeart/2005/8/layout/pyramid2"/>
    <dgm:cxn modelId="{C487ADFE-A19C-4B58-BE82-657286C697B1}" type="presParOf" srcId="{74B6B4A8-A989-407B-A7FF-B2C6804B2C0E}" destId="{B89C74FE-9E71-4E3D-B1BE-4F739A058661}" srcOrd="1" destOrd="0" presId="urn:microsoft.com/office/officeart/2005/8/layout/pyramid2"/>
    <dgm:cxn modelId="{CF9A8BAF-3CA4-4EDB-BD89-4E0418DD0235}" type="presParOf" srcId="{B89C74FE-9E71-4E3D-B1BE-4F739A058661}" destId="{CB2CA35E-81FF-4752-9D93-ADCF0B9A3D23}" srcOrd="0" destOrd="0" presId="urn:microsoft.com/office/officeart/2005/8/layout/pyramid2"/>
    <dgm:cxn modelId="{B1D1FE69-05C2-4DDF-89F8-5D69E7B3AE7E}" type="presParOf" srcId="{B89C74FE-9E71-4E3D-B1BE-4F739A058661}" destId="{007C57C3-8C72-4FF7-978E-D05649A5588E}" srcOrd="1" destOrd="0" presId="urn:microsoft.com/office/officeart/2005/8/layout/pyramid2"/>
    <dgm:cxn modelId="{CFE92C19-336B-4AF6-A7E5-243B8EB2BB2F}" type="presParOf" srcId="{B89C74FE-9E71-4E3D-B1BE-4F739A058661}" destId="{30C74E39-8005-4FC3-89F5-93D374DAE840}" srcOrd="2" destOrd="0" presId="urn:microsoft.com/office/officeart/2005/8/layout/pyramid2"/>
    <dgm:cxn modelId="{D52D9BB7-5B67-435D-A793-36B585C6C778}" type="presParOf" srcId="{B89C74FE-9E71-4E3D-B1BE-4F739A058661}" destId="{A09E1F38-32FC-4041-AE17-F287FA28C2B1}" srcOrd="3" destOrd="0" presId="urn:microsoft.com/office/officeart/2005/8/layout/pyramid2"/>
    <dgm:cxn modelId="{5449D5AA-7BE4-46F1-BE70-81A1897D52FE}" type="presParOf" srcId="{B89C74FE-9E71-4E3D-B1BE-4F739A058661}" destId="{0D9F3C2A-0EBC-4713-9FAC-3180BE7F6DE9}" srcOrd="4" destOrd="0" presId="urn:microsoft.com/office/officeart/2005/8/layout/pyramid2"/>
    <dgm:cxn modelId="{AEAC6D2F-6F76-4E0F-B8BE-5324CC082A58}" type="presParOf" srcId="{B89C74FE-9E71-4E3D-B1BE-4F739A058661}" destId="{55A8434F-0995-4042-B036-23AA467F7141}" srcOrd="5" destOrd="0" presId="urn:microsoft.com/office/officeart/2005/8/layout/pyramid2"/>
    <dgm:cxn modelId="{FE9D2A74-225A-46C2-95A0-9410B7F03F3D}" type="presParOf" srcId="{B89C74FE-9E71-4E3D-B1BE-4F739A058661}" destId="{0FEE093B-4E28-4807-8DAE-79ECBD604145}" srcOrd="6" destOrd="0" presId="urn:microsoft.com/office/officeart/2005/8/layout/pyramid2"/>
    <dgm:cxn modelId="{4ADC0796-5F99-4163-94FC-11593C574682}" type="presParOf" srcId="{B89C74FE-9E71-4E3D-B1BE-4F739A058661}" destId="{F1820AB1-EE17-49CB-B5E0-DE9F5ADE36CA}" srcOrd="7" destOrd="0" presId="urn:microsoft.com/office/officeart/2005/8/layout/pyramid2"/>
    <dgm:cxn modelId="{2C6E2CFC-0B50-4FFA-B4CE-2546BF8E9962}" type="presParOf" srcId="{B89C74FE-9E71-4E3D-B1BE-4F739A058661}" destId="{1552D6D9-B44F-41A2-8524-80B6D70EAB54}" srcOrd="8" destOrd="0" presId="urn:microsoft.com/office/officeart/2005/8/layout/pyramid2"/>
    <dgm:cxn modelId="{CB81D68D-BC40-4A04-B9B0-D63F6419DBC1}" type="presParOf" srcId="{B89C74FE-9E71-4E3D-B1BE-4F739A058661}" destId="{21BFAF61-830F-41F8-BCAF-BD5BEE97C625}" srcOrd="9" destOrd="0" presId="urn:microsoft.com/office/officeart/2005/8/layout/pyramid2"/>
    <dgm:cxn modelId="{3B497A3F-B4E3-4ED5-9FB7-24CDD1A2FB18}" type="presParOf" srcId="{B89C74FE-9E71-4E3D-B1BE-4F739A058661}" destId="{38DFFA65-273C-440B-8BE2-B53BC2259B6A}" srcOrd="10" destOrd="0" presId="urn:microsoft.com/office/officeart/2005/8/layout/pyramid2"/>
    <dgm:cxn modelId="{F7C32160-182D-455B-9647-6FA60489F11D}" type="presParOf" srcId="{B89C74FE-9E71-4E3D-B1BE-4F739A058661}" destId="{E9D11D3E-3D73-4AA8-8BCF-46BD14E05B93}" srcOrd="11" destOrd="0" presId="urn:microsoft.com/office/officeart/2005/8/layout/pyramid2"/>
    <dgm:cxn modelId="{D96AF893-50B0-4935-AD88-4C705A9ED68F}" type="presParOf" srcId="{B89C74FE-9E71-4E3D-B1BE-4F739A058661}" destId="{AD7D3663-8740-4313-AC2B-68BA3D76487F}" srcOrd="12" destOrd="0" presId="urn:microsoft.com/office/officeart/2005/8/layout/pyramid2"/>
    <dgm:cxn modelId="{DC48E12B-BA74-4C5D-A9D9-96D661D80C8D}" type="presParOf" srcId="{B89C74FE-9E71-4E3D-B1BE-4F739A058661}" destId="{13DCE588-CAC8-4659-BAA1-7E50D2439FA7}" srcOrd="13" destOrd="0" presId="urn:microsoft.com/office/officeart/2005/8/layout/pyramid2"/>
    <dgm:cxn modelId="{B97D533E-CD2C-403B-AD69-3E67401D5304}" type="presParOf" srcId="{B89C74FE-9E71-4E3D-B1BE-4F739A058661}" destId="{DDD7DA2C-C0D9-40B4-B9C5-D26D892CDE3C}" srcOrd="14" destOrd="0" presId="urn:microsoft.com/office/officeart/2005/8/layout/pyramid2"/>
    <dgm:cxn modelId="{8BBE1239-54D4-4779-82F0-1B2019DA79C8}" type="presParOf" srcId="{B89C74FE-9E71-4E3D-B1BE-4F739A058661}" destId="{AA98C873-B7A7-40D2-8D41-B094B91E7314}" srcOrd="15"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4310E3-B47A-4E21-8FD4-CBC44BD08B0A}" type="doc">
      <dgm:prSet loTypeId="urn:microsoft.com/office/officeart/2005/8/layout/pyramid2" loCatId="list" qsTypeId="urn:microsoft.com/office/officeart/2005/8/quickstyle/simple1" qsCatId="simple" csTypeId="urn:microsoft.com/office/officeart/2005/8/colors/accent6_2" csCatId="accent6" phldr="1"/>
      <dgm:spPr/>
    </dgm:pt>
    <dgm:pt modelId="{582D63DD-14DE-4ED0-AAA5-2DE3CC0490F2}">
      <dgm:prSet phldrT="[Texto]" custT="1"/>
      <dgm:spPr/>
      <dgm:t>
        <a:bodyPr/>
        <a:lstStyle/>
        <a:p>
          <a:endParaRPr lang="es-ES" sz="1800" b="1" dirty="0"/>
        </a:p>
      </dgm:t>
    </dgm:pt>
    <dgm:pt modelId="{1EF08F13-873D-4BF8-995C-83F252105FF8}" type="sibTrans" cxnId="{1B9A19AC-D493-4D53-ACB4-FE13B47BF909}">
      <dgm:prSet/>
      <dgm:spPr/>
      <dgm:t>
        <a:bodyPr/>
        <a:lstStyle/>
        <a:p>
          <a:endParaRPr lang="es-ES"/>
        </a:p>
      </dgm:t>
    </dgm:pt>
    <dgm:pt modelId="{104CFE06-3ECD-4CCA-A4FE-8B5EA91199F9}" type="parTrans" cxnId="{1B9A19AC-D493-4D53-ACB4-FE13B47BF909}">
      <dgm:prSet/>
      <dgm:spPr/>
      <dgm:t>
        <a:bodyPr/>
        <a:lstStyle/>
        <a:p>
          <a:endParaRPr lang="es-ES"/>
        </a:p>
      </dgm:t>
    </dgm:pt>
    <dgm:pt modelId="{01613BF9-0A01-4098-97E7-AE72BD2A2276}">
      <dgm:prSet phldrT="[Texto]" custT="1"/>
      <dgm:spPr/>
      <dgm:t>
        <a:bodyPr/>
        <a:lstStyle/>
        <a:p>
          <a:endParaRPr lang="es-ES" sz="1800" b="1" dirty="0"/>
        </a:p>
      </dgm:t>
    </dgm:pt>
    <dgm:pt modelId="{ED2CEBA2-26E1-4C06-9AF6-779F1A9EACA3}" type="sibTrans" cxnId="{866B585C-2B42-4C0B-8579-031E3F046215}">
      <dgm:prSet/>
      <dgm:spPr/>
      <dgm:t>
        <a:bodyPr/>
        <a:lstStyle/>
        <a:p>
          <a:endParaRPr lang="es-ES"/>
        </a:p>
      </dgm:t>
    </dgm:pt>
    <dgm:pt modelId="{EF11880F-3DE6-4063-8D93-D85130E79B5F}" type="parTrans" cxnId="{866B585C-2B42-4C0B-8579-031E3F046215}">
      <dgm:prSet/>
      <dgm:spPr/>
      <dgm:t>
        <a:bodyPr/>
        <a:lstStyle/>
        <a:p>
          <a:endParaRPr lang="es-ES"/>
        </a:p>
      </dgm:t>
    </dgm:pt>
    <dgm:pt modelId="{4209FDFA-ABD5-4890-AB65-56F977B187A9}">
      <dgm:prSet custT="1"/>
      <dgm:spPr/>
      <dgm:t>
        <a:bodyPr/>
        <a:lstStyle/>
        <a:p>
          <a:endParaRPr lang="es-ES" sz="1800" b="1" dirty="0"/>
        </a:p>
      </dgm:t>
    </dgm:pt>
    <dgm:pt modelId="{307A77C7-3BB7-4FA5-9D76-9A218445E056}" type="sibTrans" cxnId="{4FEA4B21-7A61-469E-8B46-03C56FC0B78A}">
      <dgm:prSet/>
      <dgm:spPr/>
      <dgm:t>
        <a:bodyPr/>
        <a:lstStyle/>
        <a:p>
          <a:endParaRPr lang="es-ES"/>
        </a:p>
      </dgm:t>
    </dgm:pt>
    <dgm:pt modelId="{7822D06C-577B-4480-BDEC-01A41A995617}" type="parTrans" cxnId="{4FEA4B21-7A61-469E-8B46-03C56FC0B78A}">
      <dgm:prSet/>
      <dgm:spPr/>
      <dgm:t>
        <a:bodyPr/>
        <a:lstStyle/>
        <a:p>
          <a:endParaRPr lang="es-ES"/>
        </a:p>
      </dgm:t>
    </dgm:pt>
    <dgm:pt modelId="{575A6BAF-28A6-4086-BBEA-02C0BB66EA25}">
      <dgm:prSet custT="1"/>
      <dgm:spPr/>
      <dgm:t>
        <a:bodyPr/>
        <a:lstStyle/>
        <a:p>
          <a:endParaRPr lang="es-ES" sz="1800" b="1" dirty="0" smtClean="0"/>
        </a:p>
      </dgm:t>
    </dgm:pt>
    <dgm:pt modelId="{E56ACA0D-5D56-4254-BC10-940AAD80D047}" type="sibTrans" cxnId="{10A52CF6-A813-48C5-B8D6-B830710F378E}">
      <dgm:prSet/>
      <dgm:spPr/>
      <dgm:t>
        <a:bodyPr/>
        <a:lstStyle/>
        <a:p>
          <a:endParaRPr lang="es-ES"/>
        </a:p>
      </dgm:t>
    </dgm:pt>
    <dgm:pt modelId="{D6F87E3F-CEF0-4885-9E1F-B00CF222ECD1}" type="parTrans" cxnId="{10A52CF6-A813-48C5-B8D6-B830710F378E}">
      <dgm:prSet/>
      <dgm:spPr/>
      <dgm:t>
        <a:bodyPr/>
        <a:lstStyle/>
        <a:p>
          <a:endParaRPr lang="es-ES"/>
        </a:p>
      </dgm:t>
    </dgm:pt>
    <dgm:pt modelId="{4F2396A4-236B-446B-8A33-20BAD78968E5}">
      <dgm:prSet custT="1"/>
      <dgm:spPr/>
      <dgm:t>
        <a:bodyPr/>
        <a:lstStyle/>
        <a:p>
          <a:endParaRPr lang="es-ES" sz="1800" b="1" dirty="0" smtClean="0"/>
        </a:p>
      </dgm:t>
    </dgm:pt>
    <dgm:pt modelId="{A5A26EB8-F403-4131-A4BF-41FED063280E}" type="sibTrans" cxnId="{2E445D77-9B8B-4FA5-83BC-4ACAE7436222}">
      <dgm:prSet/>
      <dgm:spPr/>
      <dgm:t>
        <a:bodyPr/>
        <a:lstStyle/>
        <a:p>
          <a:endParaRPr lang="es-ES"/>
        </a:p>
      </dgm:t>
    </dgm:pt>
    <dgm:pt modelId="{4A9A0170-F2E5-4E70-BC0A-2A17EA2610CA}" type="parTrans" cxnId="{2E445D77-9B8B-4FA5-83BC-4ACAE7436222}">
      <dgm:prSet/>
      <dgm:spPr/>
      <dgm:t>
        <a:bodyPr/>
        <a:lstStyle/>
        <a:p>
          <a:endParaRPr lang="es-ES"/>
        </a:p>
      </dgm:t>
    </dgm:pt>
    <dgm:pt modelId="{56B551C4-2ACB-47B5-8E99-A3D3CBC5CB2A}">
      <dgm:prSet custT="1"/>
      <dgm:spPr/>
      <dgm:t>
        <a:bodyPr/>
        <a:lstStyle/>
        <a:p>
          <a:endParaRPr lang="es-ES" sz="1800" b="1" dirty="0" smtClean="0"/>
        </a:p>
      </dgm:t>
    </dgm:pt>
    <dgm:pt modelId="{2EF34493-8D42-4516-B333-7E6759379A3E}" type="sibTrans" cxnId="{27197B10-F724-4871-BEAD-DFA9F64884AC}">
      <dgm:prSet/>
      <dgm:spPr/>
      <dgm:t>
        <a:bodyPr/>
        <a:lstStyle/>
        <a:p>
          <a:endParaRPr lang="es-ES"/>
        </a:p>
      </dgm:t>
    </dgm:pt>
    <dgm:pt modelId="{31F06A57-E89B-4791-8586-2BD1FB9DB2B0}" type="parTrans" cxnId="{27197B10-F724-4871-BEAD-DFA9F64884AC}">
      <dgm:prSet/>
      <dgm:spPr/>
      <dgm:t>
        <a:bodyPr/>
        <a:lstStyle/>
        <a:p>
          <a:endParaRPr lang="es-ES"/>
        </a:p>
      </dgm:t>
    </dgm:pt>
    <dgm:pt modelId="{7F282CD9-3B56-4233-9825-06CFCB2BA4D6}">
      <dgm:prSet phldrT="[Texto]" custT="1"/>
      <dgm:spPr/>
      <dgm:t>
        <a:bodyPr/>
        <a:lstStyle/>
        <a:p>
          <a:endParaRPr lang="es-ES" sz="1800" b="1" dirty="0"/>
        </a:p>
      </dgm:t>
    </dgm:pt>
    <dgm:pt modelId="{AB0F16AB-DC62-4606-AC5A-3992061F7604}" type="sibTrans" cxnId="{540AAEF6-6494-400A-B863-1C82921D24F1}">
      <dgm:prSet/>
      <dgm:spPr/>
      <dgm:t>
        <a:bodyPr/>
        <a:lstStyle/>
        <a:p>
          <a:endParaRPr lang="es-ES"/>
        </a:p>
      </dgm:t>
    </dgm:pt>
    <dgm:pt modelId="{EAEF0A0F-B71E-443D-BF4F-AB251FF33210}" type="parTrans" cxnId="{540AAEF6-6494-400A-B863-1C82921D24F1}">
      <dgm:prSet/>
      <dgm:spPr/>
      <dgm:t>
        <a:bodyPr/>
        <a:lstStyle/>
        <a:p>
          <a:endParaRPr lang="es-ES"/>
        </a:p>
      </dgm:t>
    </dgm:pt>
    <dgm:pt modelId="{7E98A99C-062C-4A98-8663-2275B52C432B}">
      <dgm:prSet phldrT="[Texto]" custT="1"/>
      <dgm:spPr/>
      <dgm:t>
        <a:bodyPr/>
        <a:lstStyle/>
        <a:p>
          <a:endParaRPr lang="es-ES" sz="1800" b="1" dirty="0" smtClean="0"/>
        </a:p>
      </dgm:t>
    </dgm:pt>
    <dgm:pt modelId="{2348E3F0-7409-4D0B-8E97-B2C969DCF329}" type="sibTrans" cxnId="{127A121A-ADF0-41A2-BF51-BD81576F30B6}">
      <dgm:prSet/>
      <dgm:spPr/>
      <dgm:t>
        <a:bodyPr/>
        <a:lstStyle/>
        <a:p>
          <a:endParaRPr lang="es-ES"/>
        </a:p>
      </dgm:t>
    </dgm:pt>
    <dgm:pt modelId="{F89D2C3B-0F2B-498A-B268-E4576EA08F08}" type="parTrans" cxnId="{127A121A-ADF0-41A2-BF51-BD81576F30B6}">
      <dgm:prSet/>
      <dgm:spPr/>
      <dgm:t>
        <a:bodyPr/>
        <a:lstStyle/>
        <a:p>
          <a:endParaRPr lang="es-ES"/>
        </a:p>
      </dgm:t>
    </dgm:pt>
    <dgm:pt modelId="{74B6B4A8-A989-407B-A7FF-B2C6804B2C0E}" type="pres">
      <dgm:prSet presAssocID="{154310E3-B47A-4E21-8FD4-CBC44BD08B0A}" presName="compositeShape" presStyleCnt="0">
        <dgm:presLayoutVars>
          <dgm:dir/>
          <dgm:resizeHandles/>
        </dgm:presLayoutVars>
      </dgm:prSet>
      <dgm:spPr/>
    </dgm:pt>
    <dgm:pt modelId="{2395A1EF-5E19-49DF-9D64-C64239AB997B}" type="pres">
      <dgm:prSet presAssocID="{154310E3-B47A-4E21-8FD4-CBC44BD08B0A}" presName="pyramid" presStyleLbl="node1" presStyleIdx="0" presStyleCnt="1" custLinFactNeighborX="-10413"/>
      <dgm:spPr/>
    </dgm:pt>
    <dgm:pt modelId="{B89C74FE-9E71-4E3D-B1BE-4F739A058661}" type="pres">
      <dgm:prSet presAssocID="{154310E3-B47A-4E21-8FD4-CBC44BD08B0A}" presName="theList" presStyleCnt="0"/>
      <dgm:spPr/>
    </dgm:pt>
    <dgm:pt modelId="{CB2CA35E-81FF-4752-9D93-ADCF0B9A3D23}" type="pres">
      <dgm:prSet presAssocID="{7E98A99C-062C-4A98-8663-2275B52C432B}" presName="aNode" presStyleLbl="fgAcc1" presStyleIdx="0" presStyleCnt="8">
        <dgm:presLayoutVars>
          <dgm:bulletEnabled val="1"/>
        </dgm:presLayoutVars>
      </dgm:prSet>
      <dgm:spPr/>
      <dgm:t>
        <a:bodyPr/>
        <a:lstStyle/>
        <a:p>
          <a:endParaRPr lang="es-ES"/>
        </a:p>
      </dgm:t>
    </dgm:pt>
    <dgm:pt modelId="{007C57C3-8C72-4FF7-978E-D05649A5588E}" type="pres">
      <dgm:prSet presAssocID="{7E98A99C-062C-4A98-8663-2275B52C432B}" presName="aSpace" presStyleCnt="0"/>
      <dgm:spPr/>
    </dgm:pt>
    <dgm:pt modelId="{30C74E39-8005-4FC3-89F5-93D374DAE840}" type="pres">
      <dgm:prSet presAssocID="{7F282CD9-3B56-4233-9825-06CFCB2BA4D6}" presName="aNode" presStyleLbl="fgAcc1" presStyleIdx="1" presStyleCnt="8">
        <dgm:presLayoutVars>
          <dgm:bulletEnabled val="1"/>
        </dgm:presLayoutVars>
      </dgm:prSet>
      <dgm:spPr/>
      <dgm:t>
        <a:bodyPr/>
        <a:lstStyle/>
        <a:p>
          <a:endParaRPr lang="es-ES"/>
        </a:p>
      </dgm:t>
    </dgm:pt>
    <dgm:pt modelId="{A09E1F38-32FC-4041-AE17-F287FA28C2B1}" type="pres">
      <dgm:prSet presAssocID="{7F282CD9-3B56-4233-9825-06CFCB2BA4D6}" presName="aSpace" presStyleCnt="0"/>
      <dgm:spPr/>
    </dgm:pt>
    <dgm:pt modelId="{0D9F3C2A-0EBC-4713-9FAC-3180BE7F6DE9}" type="pres">
      <dgm:prSet presAssocID="{56B551C4-2ACB-47B5-8E99-A3D3CBC5CB2A}" presName="aNode" presStyleLbl="fgAcc1" presStyleIdx="2" presStyleCnt="8">
        <dgm:presLayoutVars>
          <dgm:bulletEnabled val="1"/>
        </dgm:presLayoutVars>
      </dgm:prSet>
      <dgm:spPr/>
      <dgm:t>
        <a:bodyPr/>
        <a:lstStyle/>
        <a:p>
          <a:endParaRPr lang="es-ES"/>
        </a:p>
      </dgm:t>
    </dgm:pt>
    <dgm:pt modelId="{55A8434F-0995-4042-B036-23AA467F7141}" type="pres">
      <dgm:prSet presAssocID="{56B551C4-2ACB-47B5-8E99-A3D3CBC5CB2A}" presName="aSpace" presStyleCnt="0"/>
      <dgm:spPr/>
    </dgm:pt>
    <dgm:pt modelId="{0FEE093B-4E28-4807-8DAE-79ECBD604145}" type="pres">
      <dgm:prSet presAssocID="{4F2396A4-236B-446B-8A33-20BAD78968E5}" presName="aNode" presStyleLbl="fgAcc1" presStyleIdx="3" presStyleCnt="8">
        <dgm:presLayoutVars>
          <dgm:bulletEnabled val="1"/>
        </dgm:presLayoutVars>
      </dgm:prSet>
      <dgm:spPr/>
      <dgm:t>
        <a:bodyPr/>
        <a:lstStyle/>
        <a:p>
          <a:endParaRPr lang="es-ES"/>
        </a:p>
      </dgm:t>
    </dgm:pt>
    <dgm:pt modelId="{F1820AB1-EE17-49CB-B5E0-DE9F5ADE36CA}" type="pres">
      <dgm:prSet presAssocID="{4F2396A4-236B-446B-8A33-20BAD78968E5}" presName="aSpace" presStyleCnt="0"/>
      <dgm:spPr/>
    </dgm:pt>
    <dgm:pt modelId="{1552D6D9-B44F-41A2-8524-80B6D70EAB54}" type="pres">
      <dgm:prSet presAssocID="{575A6BAF-28A6-4086-BBEA-02C0BB66EA25}" presName="aNode" presStyleLbl="fgAcc1" presStyleIdx="4" presStyleCnt="8">
        <dgm:presLayoutVars>
          <dgm:bulletEnabled val="1"/>
        </dgm:presLayoutVars>
      </dgm:prSet>
      <dgm:spPr/>
      <dgm:t>
        <a:bodyPr/>
        <a:lstStyle/>
        <a:p>
          <a:endParaRPr lang="es-ES"/>
        </a:p>
      </dgm:t>
    </dgm:pt>
    <dgm:pt modelId="{21BFAF61-830F-41F8-BCAF-BD5BEE97C625}" type="pres">
      <dgm:prSet presAssocID="{575A6BAF-28A6-4086-BBEA-02C0BB66EA25}" presName="aSpace" presStyleCnt="0"/>
      <dgm:spPr/>
    </dgm:pt>
    <dgm:pt modelId="{38DFFA65-273C-440B-8BE2-B53BC2259B6A}" type="pres">
      <dgm:prSet presAssocID="{4209FDFA-ABD5-4890-AB65-56F977B187A9}" presName="aNode" presStyleLbl="fgAcc1" presStyleIdx="5" presStyleCnt="8">
        <dgm:presLayoutVars>
          <dgm:bulletEnabled val="1"/>
        </dgm:presLayoutVars>
      </dgm:prSet>
      <dgm:spPr/>
      <dgm:t>
        <a:bodyPr/>
        <a:lstStyle/>
        <a:p>
          <a:endParaRPr lang="es-ES"/>
        </a:p>
      </dgm:t>
    </dgm:pt>
    <dgm:pt modelId="{E9D11D3E-3D73-4AA8-8BCF-46BD14E05B93}" type="pres">
      <dgm:prSet presAssocID="{4209FDFA-ABD5-4890-AB65-56F977B187A9}" presName="aSpace" presStyleCnt="0"/>
      <dgm:spPr/>
    </dgm:pt>
    <dgm:pt modelId="{AD7D3663-8740-4313-AC2B-68BA3D76487F}" type="pres">
      <dgm:prSet presAssocID="{01613BF9-0A01-4098-97E7-AE72BD2A2276}" presName="aNode" presStyleLbl="fgAcc1" presStyleIdx="6" presStyleCnt="8">
        <dgm:presLayoutVars>
          <dgm:bulletEnabled val="1"/>
        </dgm:presLayoutVars>
      </dgm:prSet>
      <dgm:spPr/>
      <dgm:t>
        <a:bodyPr/>
        <a:lstStyle/>
        <a:p>
          <a:endParaRPr lang="es-ES"/>
        </a:p>
      </dgm:t>
    </dgm:pt>
    <dgm:pt modelId="{13DCE588-CAC8-4659-BAA1-7E50D2439FA7}" type="pres">
      <dgm:prSet presAssocID="{01613BF9-0A01-4098-97E7-AE72BD2A2276}" presName="aSpace" presStyleCnt="0"/>
      <dgm:spPr/>
    </dgm:pt>
    <dgm:pt modelId="{DDD7DA2C-C0D9-40B4-B9C5-D26D892CDE3C}" type="pres">
      <dgm:prSet presAssocID="{582D63DD-14DE-4ED0-AAA5-2DE3CC0490F2}" presName="aNode" presStyleLbl="fgAcc1" presStyleIdx="7" presStyleCnt="8">
        <dgm:presLayoutVars>
          <dgm:bulletEnabled val="1"/>
        </dgm:presLayoutVars>
      </dgm:prSet>
      <dgm:spPr/>
      <dgm:t>
        <a:bodyPr/>
        <a:lstStyle/>
        <a:p>
          <a:endParaRPr lang="es-ES"/>
        </a:p>
      </dgm:t>
    </dgm:pt>
    <dgm:pt modelId="{AA98C873-B7A7-40D2-8D41-B094B91E7314}" type="pres">
      <dgm:prSet presAssocID="{582D63DD-14DE-4ED0-AAA5-2DE3CC0490F2}" presName="aSpace" presStyleCnt="0"/>
      <dgm:spPr/>
    </dgm:pt>
  </dgm:ptLst>
  <dgm:cxnLst>
    <dgm:cxn modelId="{15271423-E71E-4280-B6E3-988D5CCDF1BD}" type="presOf" srcId="{56B551C4-2ACB-47B5-8E99-A3D3CBC5CB2A}" destId="{0D9F3C2A-0EBC-4713-9FAC-3180BE7F6DE9}" srcOrd="0" destOrd="0" presId="urn:microsoft.com/office/officeart/2005/8/layout/pyramid2"/>
    <dgm:cxn modelId="{DC34A7BE-8C8B-4740-BB6A-71F4D4DDC7CF}" type="presOf" srcId="{4F2396A4-236B-446B-8A33-20BAD78968E5}" destId="{0FEE093B-4E28-4807-8DAE-79ECBD604145}" srcOrd="0" destOrd="0" presId="urn:microsoft.com/office/officeart/2005/8/layout/pyramid2"/>
    <dgm:cxn modelId="{3A75279B-F832-4349-87C1-3074A75A9598}" type="presOf" srcId="{7F282CD9-3B56-4233-9825-06CFCB2BA4D6}" destId="{30C74E39-8005-4FC3-89F5-93D374DAE840}" srcOrd="0" destOrd="0" presId="urn:microsoft.com/office/officeart/2005/8/layout/pyramid2"/>
    <dgm:cxn modelId="{2E445D77-9B8B-4FA5-83BC-4ACAE7436222}" srcId="{154310E3-B47A-4E21-8FD4-CBC44BD08B0A}" destId="{4F2396A4-236B-446B-8A33-20BAD78968E5}" srcOrd="3" destOrd="0" parTransId="{4A9A0170-F2E5-4E70-BC0A-2A17EA2610CA}" sibTransId="{A5A26EB8-F403-4131-A4BF-41FED063280E}"/>
    <dgm:cxn modelId="{10A52CF6-A813-48C5-B8D6-B830710F378E}" srcId="{154310E3-B47A-4E21-8FD4-CBC44BD08B0A}" destId="{575A6BAF-28A6-4086-BBEA-02C0BB66EA25}" srcOrd="4" destOrd="0" parTransId="{D6F87E3F-CEF0-4885-9E1F-B00CF222ECD1}" sibTransId="{E56ACA0D-5D56-4254-BC10-940AAD80D047}"/>
    <dgm:cxn modelId="{1B9A19AC-D493-4D53-ACB4-FE13B47BF909}" srcId="{154310E3-B47A-4E21-8FD4-CBC44BD08B0A}" destId="{582D63DD-14DE-4ED0-AAA5-2DE3CC0490F2}" srcOrd="7" destOrd="0" parTransId="{104CFE06-3ECD-4CCA-A4FE-8B5EA91199F9}" sibTransId="{1EF08F13-873D-4BF8-995C-83F252105FF8}"/>
    <dgm:cxn modelId="{0E5A5241-ACA3-42CB-A271-6C041F0E0DE1}" type="presOf" srcId="{01613BF9-0A01-4098-97E7-AE72BD2A2276}" destId="{AD7D3663-8740-4313-AC2B-68BA3D76487F}" srcOrd="0" destOrd="0" presId="urn:microsoft.com/office/officeart/2005/8/layout/pyramid2"/>
    <dgm:cxn modelId="{27197B10-F724-4871-BEAD-DFA9F64884AC}" srcId="{154310E3-B47A-4E21-8FD4-CBC44BD08B0A}" destId="{56B551C4-2ACB-47B5-8E99-A3D3CBC5CB2A}" srcOrd="2" destOrd="0" parTransId="{31F06A57-E89B-4791-8586-2BD1FB9DB2B0}" sibTransId="{2EF34493-8D42-4516-B333-7E6759379A3E}"/>
    <dgm:cxn modelId="{127A121A-ADF0-41A2-BF51-BD81576F30B6}" srcId="{154310E3-B47A-4E21-8FD4-CBC44BD08B0A}" destId="{7E98A99C-062C-4A98-8663-2275B52C432B}" srcOrd="0" destOrd="0" parTransId="{F89D2C3B-0F2B-498A-B268-E4576EA08F08}" sibTransId="{2348E3F0-7409-4D0B-8E97-B2C969DCF329}"/>
    <dgm:cxn modelId="{540AAEF6-6494-400A-B863-1C82921D24F1}" srcId="{154310E3-B47A-4E21-8FD4-CBC44BD08B0A}" destId="{7F282CD9-3B56-4233-9825-06CFCB2BA4D6}" srcOrd="1" destOrd="0" parTransId="{EAEF0A0F-B71E-443D-BF4F-AB251FF33210}" sibTransId="{AB0F16AB-DC62-4606-AC5A-3992061F7604}"/>
    <dgm:cxn modelId="{7DDB5C86-2C80-4350-A5DC-F25504D1D315}" type="presOf" srcId="{575A6BAF-28A6-4086-BBEA-02C0BB66EA25}" destId="{1552D6D9-B44F-41A2-8524-80B6D70EAB54}" srcOrd="0" destOrd="0" presId="urn:microsoft.com/office/officeart/2005/8/layout/pyramid2"/>
    <dgm:cxn modelId="{89EF62DC-DA0F-4D78-915B-A208075BEB16}" type="presOf" srcId="{154310E3-B47A-4E21-8FD4-CBC44BD08B0A}" destId="{74B6B4A8-A989-407B-A7FF-B2C6804B2C0E}" srcOrd="0" destOrd="0" presId="urn:microsoft.com/office/officeart/2005/8/layout/pyramid2"/>
    <dgm:cxn modelId="{4FEA4B21-7A61-469E-8B46-03C56FC0B78A}" srcId="{154310E3-B47A-4E21-8FD4-CBC44BD08B0A}" destId="{4209FDFA-ABD5-4890-AB65-56F977B187A9}" srcOrd="5" destOrd="0" parTransId="{7822D06C-577B-4480-BDEC-01A41A995617}" sibTransId="{307A77C7-3BB7-4FA5-9D76-9A218445E056}"/>
    <dgm:cxn modelId="{2ADA55A1-5194-43FA-836B-FA9BFF96A4DB}" type="presOf" srcId="{7E98A99C-062C-4A98-8663-2275B52C432B}" destId="{CB2CA35E-81FF-4752-9D93-ADCF0B9A3D23}" srcOrd="0" destOrd="0" presId="urn:microsoft.com/office/officeart/2005/8/layout/pyramid2"/>
    <dgm:cxn modelId="{E6E6F86B-9496-419D-99C1-067A6F7F40D6}" type="presOf" srcId="{4209FDFA-ABD5-4890-AB65-56F977B187A9}" destId="{38DFFA65-273C-440B-8BE2-B53BC2259B6A}" srcOrd="0" destOrd="0" presId="urn:microsoft.com/office/officeart/2005/8/layout/pyramid2"/>
    <dgm:cxn modelId="{41033B72-ED85-4B73-A7CF-F0E0A90660C0}" type="presOf" srcId="{582D63DD-14DE-4ED0-AAA5-2DE3CC0490F2}" destId="{DDD7DA2C-C0D9-40B4-B9C5-D26D892CDE3C}" srcOrd="0" destOrd="0" presId="urn:microsoft.com/office/officeart/2005/8/layout/pyramid2"/>
    <dgm:cxn modelId="{866B585C-2B42-4C0B-8579-031E3F046215}" srcId="{154310E3-B47A-4E21-8FD4-CBC44BD08B0A}" destId="{01613BF9-0A01-4098-97E7-AE72BD2A2276}" srcOrd="6" destOrd="0" parTransId="{EF11880F-3DE6-4063-8D93-D85130E79B5F}" sibTransId="{ED2CEBA2-26E1-4C06-9AF6-779F1A9EACA3}"/>
    <dgm:cxn modelId="{721866D8-A1D5-419F-A9CF-DD5BE50B0109}" type="presParOf" srcId="{74B6B4A8-A989-407B-A7FF-B2C6804B2C0E}" destId="{2395A1EF-5E19-49DF-9D64-C64239AB997B}" srcOrd="0" destOrd="0" presId="urn:microsoft.com/office/officeart/2005/8/layout/pyramid2"/>
    <dgm:cxn modelId="{92C99579-45C9-42DA-8098-ACECE481090A}" type="presParOf" srcId="{74B6B4A8-A989-407B-A7FF-B2C6804B2C0E}" destId="{B89C74FE-9E71-4E3D-B1BE-4F739A058661}" srcOrd="1" destOrd="0" presId="urn:microsoft.com/office/officeart/2005/8/layout/pyramid2"/>
    <dgm:cxn modelId="{7EEFDFF3-A434-44E3-A1DA-2364D4C1D91A}" type="presParOf" srcId="{B89C74FE-9E71-4E3D-B1BE-4F739A058661}" destId="{CB2CA35E-81FF-4752-9D93-ADCF0B9A3D23}" srcOrd="0" destOrd="0" presId="urn:microsoft.com/office/officeart/2005/8/layout/pyramid2"/>
    <dgm:cxn modelId="{B010DBE3-67D0-4C4F-8177-EEE3418A73B9}" type="presParOf" srcId="{B89C74FE-9E71-4E3D-B1BE-4F739A058661}" destId="{007C57C3-8C72-4FF7-978E-D05649A5588E}" srcOrd="1" destOrd="0" presId="urn:microsoft.com/office/officeart/2005/8/layout/pyramid2"/>
    <dgm:cxn modelId="{AAB29BB3-1298-4880-A00E-A7CA79A92447}" type="presParOf" srcId="{B89C74FE-9E71-4E3D-B1BE-4F739A058661}" destId="{30C74E39-8005-4FC3-89F5-93D374DAE840}" srcOrd="2" destOrd="0" presId="urn:microsoft.com/office/officeart/2005/8/layout/pyramid2"/>
    <dgm:cxn modelId="{4BCB3B25-7407-4A98-9A71-0197FB313162}" type="presParOf" srcId="{B89C74FE-9E71-4E3D-B1BE-4F739A058661}" destId="{A09E1F38-32FC-4041-AE17-F287FA28C2B1}" srcOrd="3" destOrd="0" presId="urn:microsoft.com/office/officeart/2005/8/layout/pyramid2"/>
    <dgm:cxn modelId="{40DB9DF0-2A04-4451-BB6B-C66628293E5B}" type="presParOf" srcId="{B89C74FE-9E71-4E3D-B1BE-4F739A058661}" destId="{0D9F3C2A-0EBC-4713-9FAC-3180BE7F6DE9}" srcOrd="4" destOrd="0" presId="urn:microsoft.com/office/officeart/2005/8/layout/pyramid2"/>
    <dgm:cxn modelId="{78952925-8A0B-486E-BD5E-FDFCEBB298D7}" type="presParOf" srcId="{B89C74FE-9E71-4E3D-B1BE-4F739A058661}" destId="{55A8434F-0995-4042-B036-23AA467F7141}" srcOrd="5" destOrd="0" presId="urn:microsoft.com/office/officeart/2005/8/layout/pyramid2"/>
    <dgm:cxn modelId="{0557FDAC-2B58-4FE6-A514-FE22F9701EF0}" type="presParOf" srcId="{B89C74FE-9E71-4E3D-B1BE-4F739A058661}" destId="{0FEE093B-4E28-4807-8DAE-79ECBD604145}" srcOrd="6" destOrd="0" presId="urn:microsoft.com/office/officeart/2005/8/layout/pyramid2"/>
    <dgm:cxn modelId="{F343AFB5-A93A-4454-B119-6ACD803FDB19}" type="presParOf" srcId="{B89C74FE-9E71-4E3D-B1BE-4F739A058661}" destId="{F1820AB1-EE17-49CB-B5E0-DE9F5ADE36CA}" srcOrd="7" destOrd="0" presId="urn:microsoft.com/office/officeart/2005/8/layout/pyramid2"/>
    <dgm:cxn modelId="{AA2B040E-A5E2-4DB2-A931-47D9E69B0DA1}" type="presParOf" srcId="{B89C74FE-9E71-4E3D-B1BE-4F739A058661}" destId="{1552D6D9-B44F-41A2-8524-80B6D70EAB54}" srcOrd="8" destOrd="0" presId="urn:microsoft.com/office/officeart/2005/8/layout/pyramid2"/>
    <dgm:cxn modelId="{1A080CAD-A190-4954-8A5B-BFA4BE5E475E}" type="presParOf" srcId="{B89C74FE-9E71-4E3D-B1BE-4F739A058661}" destId="{21BFAF61-830F-41F8-BCAF-BD5BEE97C625}" srcOrd="9" destOrd="0" presId="urn:microsoft.com/office/officeart/2005/8/layout/pyramid2"/>
    <dgm:cxn modelId="{4ED75781-F69D-4714-B4E1-0EF8ABB47AD3}" type="presParOf" srcId="{B89C74FE-9E71-4E3D-B1BE-4F739A058661}" destId="{38DFFA65-273C-440B-8BE2-B53BC2259B6A}" srcOrd="10" destOrd="0" presId="urn:microsoft.com/office/officeart/2005/8/layout/pyramid2"/>
    <dgm:cxn modelId="{B4846EC9-13DC-44A8-86F6-96DF74639EAC}" type="presParOf" srcId="{B89C74FE-9E71-4E3D-B1BE-4F739A058661}" destId="{E9D11D3E-3D73-4AA8-8BCF-46BD14E05B93}" srcOrd="11" destOrd="0" presId="urn:microsoft.com/office/officeart/2005/8/layout/pyramid2"/>
    <dgm:cxn modelId="{9C30E50C-CC19-4EEC-AAEF-6D4634EE35AA}" type="presParOf" srcId="{B89C74FE-9E71-4E3D-B1BE-4F739A058661}" destId="{AD7D3663-8740-4313-AC2B-68BA3D76487F}" srcOrd="12" destOrd="0" presId="urn:microsoft.com/office/officeart/2005/8/layout/pyramid2"/>
    <dgm:cxn modelId="{EF19B4A7-0A75-487B-B758-17B33E96D601}" type="presParOf" srcId="{B89C74FE-9E71-4E3D-B1BE-4F739A058661}" destId="{13DCE588-CAC8-4659-BAA1-7E50D2439FA7}" srcOrd="13" destOrd="0" presId="urn:microsoft.com/office/officeart/2005/8/layout/pyramid2"/>
    <dgm:cxn modelId="{503F1FAC-FC09-4882-BB5C-F621726D19A8}" type="presParOf" srcId="{B89C74FE-9E71-4E3D-B1BE-4F739A058661}" destId="{DDD7DA2C-C0D9-40B4-B9C5-D26D892CDE3C}" srcOrd="14" destOrd="0" presId="urn:microsoft.com/office/officeart/2005/8/layout/pyramid2"/>
    <dgm:cxn modelId="{D5D1C7F8-6B63-4F3C-A7B6-05C8CF103CB7}" type="presParOf" srcId="{B89C74FE-9E71-4E3D-B1BE-4F739A058661}" destId="{AA98C873-B7A7-40D2-8D41-B094B91E7314}" srcOrd="15"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7271F7-9640-40F7-9C17-69FDE24DAA65}">
      <dsp:nvSpPr>
        <dsp:cNvPr id="0" name=""/>
        <dsp:cNvSpPr/>
      </dsp:nvSpPr>
      <dsp:spPr>
        <a:xfrm>
          <a:off x="631870" y="0"/>
          <a:ext cx="7161195" cy="5688632"/>
        </a:xfrm>
        <a:prstGeom prst="right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954C53-37E4-4D43-84C3-C95DE725DDCC}">
      <dsp:nvSpPr>
        <dsp:cNvPr id="0" name=""/>
        <dsp:cNvSpPr/>
      </dsp:nvSpPr>
      <dsp:spPr>
        <a:xfrm>
          <a:off x="3342" y="1706589"/>
          <a:ext cx="2005524" cy="2275452"/>
        </a:xfrm>
        <a:prstGeom prst="round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OLD KINGKDOM</a:t>
          </a:r>
        </a:p>
        <a:p>
          <a:pPr lvl="0" algn="ctr" defTabSz="1155700">
            <a:lnSpc>
              <a:spcPct val="90000"/>
            </a:lnSpc>
            <a:spcBef>
              <a:spcPct val="0"/>
            </a:spcBef>
            <a:spcAft>
              <a:spcPct val="35000"/>
            </a:spcAft>
          </a:pPr>
          <a:r>
            <a:rPr lang="es-ES" sz="2600" kern="1200" dirty="0" smtClean="0"/>
            <a:t>(2700-2200BC)</a:t>
          </a:r>
          <a:endParaRPr lang="es-ES" sz="2600" kern="1200" dirty="0"/>
        </a:p>
      </dsp:txBody>
      <dsp:txXfrm>
        <a:off x="3342" y="1706589"/>
        <a:ext cx="2005524" cy="2275452"/>
      </dsp:txXfrm>
    </dsp:sp>
    <dsp:sp modelId="{AFEFF584-5FBD-4969-95E6-1154B9E18BC6}">
      <dsp:nvSpPr>
        <dsp:cNvPr id="0" name=""/>
        <dsp:cNvSpPr/>
      </dsp:nvSpPr>
      <dsp:spPr>
        <a:xfrm>
          <a:off x="2140917" y="1706589"/>
          <a:ext cx="2005524" cy="2275452"/>
        </a:xfrm>
        <a:prstGeom prst="roundRect">
          <a:avLst/>
        </a:prstGeom>
        <a:gradFill rotWithShape="0">
          <a:gsLst>
            <a:gs pos="0">
              <a:schemeClr val="accent6">
                <a:shade val="80000"/>
                <a:hueOff val="-127231"/>
                <a:satOff val="5670"/>
                <a:lumOff val="7926"/>
                <a:alphaOff val="0"/>
                <a:shade val="51000"/>
                <a:satMod val="130000"/>
              </a:schemeClr>
            </a:gs>
            <a:gs pos="80000">
              <a:schemeClr val="accent6">
                <a:shade val="80000"/>
                <a:hueOff val="-127231"/>
                <a:satOff val="5670"/>
                <a:lumOff val="7926"/>
                <a:alphaOff val="0"/>
                <a:shade val="93000"/>
                <a:satMod val="130000"/>
              </a:schemeClr>
            </a:gs>
            <a:gs pos="100000">
              <a:schemeClr val="accent6">
                <a:shade val="80000"/>
                <a:hueOff val="-127231"/>
                <a:satOff val="5670"/>
                <a:lumOff val="79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MIDDLE KINGDOM</a:t>
          </a:r>
          <a:endParaRPr lang="es-ES" sz="2600" b="1" kern="1200" dirty="0"/>
        </a:p>
      </dsp:txBody>
      <dsp:txXfrm>
        <a:off x="2140917" y="1706589"/>
        <a:ext cx="2005524" cy="2275452"/>
      </dsp:txXfrm>
    </dsp:sp>
    <dsp:sp modelId="{6ACA141E-9B30-4315-B60E-36E28F5A2FEA}">
      <dsp:nvSpPr>
        <dsp:cNvPr id="0" name=""/>
        <dsp:cNvSpPr/>
      </dsp:nvSpPr>
      <dsp:spPr>
        <a:xfrm>
          <a:off x="4278493" y="1706589"/>
          <a:ext cx="2005524" cy="2275452"/>
        </a:xfrm>
        <a:prstGeom prst="roundRect">
          <a:avLst/>
        </a:prstGeom>
        <a:gradFill rotWithShape="0">
          <a:gsLst>
            <a:gs pos="0">
              <a:schemeClr val="accent6">
                <a:shade val="80000"/>
                <a:hueOff val="-254461"/>
                <a:satOff val="11339"/>
                <a:lumOff val="15853"/>
                <a:alphaOff val="0"/>
                <a:shade val="51000"/>
                <a:satMod val="130000"/>
              </a:schemeClr>
            </a:gs>
            <a:gs pos="80000">
              <a:schemeClr val="accent6">
                <a:shade val="80000"/>
                <a:hueOff val="-254461"/>
                <a:satOff val="11339"/>
                <a:lumOff val="15853"/>
                <a:alphaOff val="0"/>
                <a:shade val="93000"/>
                <a:satMod val="130000"/>
              </a:schemeClr>
            </a:gs>
            <a:gs pos="100000">
              <a:schemeClr val="accent6">
                <a:shade val="80000"/>
                <a:hueOff val="-254461"/>
                <a:satOff val="11339"/>
                <a:lumOff val="158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NEW KINGDOM</a:t>
          </a:r>
          <a:endParaRPr lang="es-ES" sz="2600" b="1" kern="1200" dirty="0"/>
        </a:p>
      </dsp:txBody>
      <dsp:txXfrm>
        <a:off x="4278493" y="1706589"/>
        <a:ext cx="2005524" cy="2275452"/>
      </dsp:txXfrm>
    </dsp:sp>
    <dsp:sp modelId="{51D92A1C-0422-4EAF-BE11-2EFA70636C2F}">
      <dsp:nvSpPr>
        <dsp:cNvPr id="0" name=""/>
        <dsp:cNvSpPr/>
      </dsp:nvSpPr>
      <dsp:spPr>
        <a:xfrm>
          <a:off x="6416069" y="1706589"/>
          <a:ext cx="2005524" cy="2275452"/>
        </a:xfrm>
        <a:prstGeom prst="roundRect">
          <a:avLst/>
        </a:prstGeom>
        <a:gradFill rotWithShape="0">
          <a:gsLst>
            <a:gs pos="0">
              <a:schemeClr val="accent6">
                <a:shade val="80000"/>
                <a:hueOff val="-381692"/>
                <a:satOff val="17009"/>
                <a:lumOff val="23779"/>
                <a:alphaOff val="0"/>
                <a:shade val="51000"/>
                <a:satMod val="130000"/>
              </a:schemeClr>
            </a:gs>
            <a:gs pos="80000">
              <a:schemeClr val="accent6">
                <a:shade val="80000"/>
                <a:hueOff val="-381692"/>
                <a:satOff val="17009"/>
                <a:lumOff val="23779"/>
                <a:alphaOff val="0"/>
                <a:shade val="93000"/>
                <a:satMod val="130000"/>
              </a:schemeClr>
            </a:gs>
            <a:gs pos="100000">
              <a:schemeClr val="accent6">
                <a:shade val="80000"/>
                <a:hueOff val="-381692"/>
                <a:satOff val="17009"/>
                <a:lumOff val="237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LATE PERIOD</a:t>
          </a:r>
          <a:endParaRPr lang="es-ES" sz="2600" b="1" kern="1200" dirty="0"/>
        </a:p>
      </dsp:txBody>
      <dsp:txXfrm>
        <a:off x="6416069" y="1706589"/>
        <a:ext cx="2005524" cy="227545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7271F7-9640-40F7-9C17-69FDE24DAA65}">
      <dsp:nvSpPr>
        <dsp:cNvPr id="0" name=""/>
        <dsp:cNvSpPr/>
      </dsp:nvSpPr>
      <dsp:spPr>
        <a:xfrm>
          <a:off x="631870" y="0"/>
          <a:ext cx="7161195" cy="5688632"/>
        </a:xfrm>
        <a:prstGeom prst="right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954C53-37E4-4D43-84C3-C95DE725DDCC}">
      <dsp:nvSpPr>
        <dsp:cNvPr id="0" name=""/>
        <dsp:cNvSpPr/>
      </dsp:nvSpPr>
      <dsp:spPr>
        <a:xfrm>
          <a:off x="3342" y="1706589"/>
          <a:ext cx="2005524" cy="2275452"/>
        </a:xfrm>
        <a:prstGeom prst="round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OLD KINGKDOM</a:t>
          </a:r>
        </a:p>
        <a:p>
          <a:pPr lvl="0" algn="ctr" defTabSz="1155700">
            <a:lnSpc>
              <a:spcPct val="90000"/>
            </a:lnSpc>
            <a:spcBef>
              <a:spcPct val="0"/>
            </a:spcBef>
            <a:spcAft>
              <a:spcPct val="35000"/>
            </a:spcAft>
          </a:pPr>
          <a:r>
            <a:rPr lang="es-ES" sz="2600" kern="1200" dirty="0" smtClean="0"/>
            <a:t>(2700-2200BC)</a:t>
          </a:r>
          <a:endParaRPr lang="es-ES" sz="2600" kern="1200" dirty="0"/>
        </a:p>
      </dsp:txBody>
      <dsp:txXfrm>
        <a:off x="3342" y="1706589"/>
        <a:ext cx="2005524" cy="2275452"/>
      </dsp:txXfrm>
    </dsp:sp>
    <dsp:sp modelId="{AFEFF584-5FBD-4969-95E6-1154B9E18BC6}">
      <dsp:nvSpPr>
        <dsp:cNvPr id="0" name=""/>
        <dsp:cNvSpPr/>
      </dsp:nvSpPr>
      <dsp:spPr>
        <a:xfrm>
          <a:off x="2140917" y="1706589"/>
          <a:ext cx="2005524" cy="2275452"/>
        </a:xfrm>
        <a:prstGeom prst="roundRect">
          <a:avLst/>
        </a:prstGeom>
        <a:gradFill rotWithShape="0">
          <a:gsLst>
            <a:gs pos="0">
              <a:schemeClr val="accent6">
                <a:shade val="80000"/>
                <a:hueOff val="-127231"/>
                <a:satOff val="5670"/>
                <a:lumOff val="7926"/>
                <a:alphaOff val="0"/>
                <a:shade val="51000"/>
                <a:satMod val="130000"/>
              </a:schemeClr>
            </a:gs>
            <a:gs pos="80000">
              <a:schemeClr val="accent6">
                <a:shade val="80000"/>
                <a:hueOff val="-127231"/>
                <a:satOff val="5670"/>
                <a:lumOff val="7926"/>
                <a:alphaOff val="0"/>
                <a:shade val="93000"/>
                <a:satMod val="130000"/>
              </a:schemeClr>
            </a:gs>
            <a:gs pos="100000">
              <a:schemeClr val="accent6">
                <a:shade val="80000"/>
                <a:hueOff val="-127231"/>
                <a:satOff val="5670"/>
                <a:lumOff val="79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MIDDLE KINGDOM</a:t>
          </a:r>
        </a:p>
        <a:p>
          <a:pPr lvl="0" algn="ctr" defTabSz="1155700">
            <a:lnSpc>
              <a:spcPct val="90000"/>
            </a:lnSpc>
            <a:spcBef>
              <a:spcPct val="0"/>
            </a:spcBef>
            <a:spcAft>
              <a:spcPct val="35000"/>
            </a:spcAft>
          </a:pPr>
          <a:r>
            <a:rPr lang="es-ES" sz="2600" b="0" kern="1200" dirty="0" smtClean="0"/>
            <a:t>(2050-1650 BC)</a:t>
          </a:r>
          <a:endParaRPr lang="es-ES" sz="2600" b="0" kern="1200" dirty="0"/>
        </a:p>
      </dsp:txBody>
      <dsp:txXfrm>
        <a:off x="2140917" y="1706589"/>
        <a:ext cx="2005524" cy="2275452"/>
      </dsp:txXfrm>
    </dsp:sp>
    <dsp:sp modelId="{6ACA141E-9B30-4315-B60E-36E28F5A2FEA}">
      <dsp:nvSpPr>
        <dsp:cNvPr id="0" name=""/>
        <dsp:cNvSpPr/>
      </dsp:nvSpPr>
      <dsp:spPr>
        <a:xfrm>
          <a:off x="4278493" y="1706589"/>
          <a:ext cx="2005524" cy="2275452"/>
        </a:xfrm>
        <a:prstGeom prst="roundRect">
          <a:avLst/>
        </a:prstGeom>
        <a:gradFill rotWithShape="0">
          <a:gsLst>
            <a:gs pos="0">
              <a:schemeClr val="accent6">
                <a:shade val="80000"/>
                <a:hueOff val="-254461"/>
                <a:satOff val="11339"/>
                <a:lumOff val="15853"/>
                <a:alphaOff val="0"/>
                <a:shade val="51000"/>
                <a:satMod val="130000"/>
              </a:schemeClr>
            </a:gs>
            <a:gs pos="80000">
              <a:schemeClr val="accent6">
                <a:shade val="80000"/>
                <a:hueOff val="-254461"/>
                <a:satOff val="11339"/>
                <a:lumOff val="15853"/>
                <a:alphaOff val="0"/>
                <a:shade val="93000"/>
                <a:satMod val="130000"/>
              </a:schemeClr>
            </a:gs>
            <a:gs pos="100000">
              <a:schemeClr val="accent6">
                <a:shade val="80000"/>
                <a:hueOff val="-254461"/>
                <a:satOff val="11339"/>
                <a:lumOff val="158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NEW KINGDOM</a:t>
          </a:r>
          <a:endParaRPr lang="es-ES" sz="2600" b="1" kern="1200" dirty="0"/>
        </a:p>
      </dsp:txBody>
      <dsp:txXfrm>
        <a:off x="4278493" y="1706589"/>
        <a:ext cx="2005524" cy="2275452"/>
      </dsp:txXfrm>
    </dsp:sp>
    <dsp:sp modelId="{51D92A1C-0422-4EAF-BE11-2EFA70636C2F}">
      <dsp:nvSpPr>
        <dsp:cNvPr id="0" name=""/>
        <dsp:cNvSpPr/>
      </dsp:nvSpPr>
      <dsp:spPr>
        <a:xfrm>
          <a:off x="6416069" y="1706589"/>
          <a:ext cx="2005524" cy="2275452"/>
        </a:xfrm>
        <a:prstGeom prst="roundRect">
          <a:avLst/>
        </a:prstGeom>
        <a:gradFill rotWithShape="0">
          <a:gsLst>
            <a:gs pos="0">
              <a:schemeClr val="accent6">
                <a:shade val="80000"/>
                <a:hueOff val="-381692"/>
                <a:satOff val="17009"/>
                <a:lumOff val="23779"/>
                <a:alphaOff val="0"/>
                <a:shade val="51000"/>
                <a:satMod val="130000"/>
              </a:schemeClr>
            </a:gs>
            <a:gs pos="80000">
              <a:schemeClr val="accent6">
                <a:shade val="80000"/>
                <a:hueOff val="-381692"/>
                <a:satOff val="17009"/>
                <a:lumOff val="23779"/>
                <a:alphaOff val="0"/>
                <a:shade val="93000"/>
                <a:satMod val="130000"/>
              </a:schemeClr>
            </a:gs>
            <a:gs pos="100000">
              <a:schemeClr val="accent6">
                <a:shade val="80000"/>
                <a:hueOff val="-381692"/>
                <a:satOff val="17009"/>
                <a:lumOff val="237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LATE PERIOD</a:t>
          </a:r>
          <a:endParaRPr lang="es-ES" sz="2600" b="1" kern="1200" dirty="0"/>
        </a:p>
      </dsp:txBody>
      <dsp:txXfrm>
        <a:off x="6416069" y="1706589"/>
        <a:ext cx="2005524" cy="22754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7271F7-9640-40F7-9C17-69FDE24DAA65}">
      <dsp:nvSpPr>
        <dsp:cNvPr id="0" name=""/>
        <dsp:cNvSpPr/>
      </dsp:nvSpPr>
      <dsp:spPr>
        <a:xfrm>
          <a:off x="631870" y="0"/>
          <a:ext cx="7161195" cy="5688632"/>
        </a:xfrm>
        <a:prstGeom prst="right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954C53-37E4-4D43-84C3-C95DE725DDCC}">
      <dsp:nvSpPr>
        <dsp:cNvPr id="0" name=""/>
        <dsp:cNvSpPr/>
      </dsp:nvSpPr>
      <dsp:spPr>
        <a:xfrm>
          <a:off x="3342" y="1706589"/>
          <a:ext cx="2005524" cy="2275452"/>
        </a:xfrm>
        <a:prstGeom prst="round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OLD KINGKDOM</a:t>
          </a:r>
        </a:p>
        <a:p>
          <a:pPr lvl="0" algn="ctr" defTabSz="1155700">
            <a:lnSpc>
              <a:spcPct val="90000"/>
            </a:lnSpc>
            <a:spcBef>
              <a:spcPct val="0"/>
            </a:spcBef>
            <a:spcAft>
              <a:spcPct val="35000"/>
            </a:spcAft>
          </a:pPr>
          <a:r>
            <a:rPr lang="es-ES" sz="2600" kern="1200" dirty="0" smtClean="0"/>
            <a:t>(2700-2200BC)</a:t>
          </a:r>
          <a:endParaRPr lang="es-ES" sz="2600" kern="1200" dirty="0"/>
        </a:p>
      </dsp:txBody>
      <dsp:txXfrm>
        <a:off x="3342" y="1706589"/>
        <a:ext cx="2005524" cy="2275452"/>
      </dsp:txXfrm>
    </dsp:sp>
    <dsp:sp modelId="{AFEFF584-5FBD-4969-95E6-1154B9E18BC6}">
      <dsp:nvSpPr>
        <dsp:cNvPr id="0" name=""/>
        <dsp:cNvSpPr/>
      </dsp:nvSpPr>
      <dsp:spPr>
        <a:xfrm>
          <a:off x="2140917" y="1706589"/>
          <a:ext cx="2005524" cy="2275452"/>
        </a:xfrm>
        <a:prstGeom prst="roundRect">
          <a:avLst/>
        </a:prstGeom>
        <a:gradFill rotWithShape="0">
          <a:gsLst>
            <a:gs pos="0">
              <a:schemeClr val="accent6">
                <a:shade val="80000"/>
                <a:hueOff val="-127231"/>
                <a:satOff val="5670"/>
                <a:lumOff val="7926"/>
                <a:alphaOff val="0"/>
                <a:shade val="51000"/>
                <a:satMod val="130000"/>
              </a:schemeClr>
            </a:gs>
            <a:gs pos="80000">
              <a:schemeClr val="accent6">
                <a:shade val="80000"/>
                <a:hueOff val="-127231"/>
                <a:satOff val="5670"/>
                <a:lumOff val="7926"/>
                <a:alphaOff val="0"/>
                <a:shade val="93000"/>
                <a:satMod val="130000"/>
              </a:schemeClr>
            </a:gs>
            <a:gs pos="100000">
              <a:schemeClr val="accent6">
                <a:shade val="80000"/>
                <a:hueOff val="-127231"/>
                <a:satOff val="5670"/>
                <a:lumOff val="79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MIDDLE KINGDOM</a:t>
          </a:r>
        </a:p>
        <a:p>
          <a:pPr lvl="0" algn="ctr" defTabSz="1155700">
            <a:lnSpc>
              <a:spcPct val="90000"/>
            </a:lnSpc>
            <a:spcBef>
              <a:spcPct val="0"/>
            </a:spcBef>
            <a:spcAft>
              <a:spcPct val="35000"/>
            </a:spcAft>
          </a:pPr>
          <a:r>
            <a:rPr lang="es-ES" sz="2600" b="0" kern="1200" dirty="0" smtClean="0"/>
            <a:t>(2050-1650 BC)</a:t>
          </a:r>
          <a:endParaRPr lang="es-ES" sz="2600" b="0" kern="1200" dirty="0"/>
        </a:p>
      </dsp:txBody>
      <dsp:txXfrm>
        <a:off x="2140917" y="1706589"/>
        <a:ext cx="2005524" cy="2275452"/>
      </dsp:txXfrm>
    </dsp:sp>
    <dsp:sp modelId="{6ACA141E-9B30-4315-B60E-36E28F5A2FEA}">
      <dsp:nvSpPr>
        <dsp:cNvPr id="0" name=""/>
        <dsp:cNvSpPr/>
      </dsp:nvSpPr>
      <dsp:spPr>
        <a:xfrm>
          <a:off x="4278493" y="1706589"/>
          <a:ext cx="2005524" cy="2275452"/>
        </a:xfrm>
        <a:prstGeom prst="roundRect">
          <a:avLst/>
        </a:prstGeom>
        <a:gradFill rotWithShape="0">
          <a:gsLst>
            <a:gs pos="0">
              <a:schemeClr val="accent6">
                <a:shade val="80000"/>
                <a:hueOff val="-254461"/>
                <a:satOff val="11339"/>
                <a:lumOff val="15853"/>
                <a:alphaOff val="0"/>
                <a:shade val="51000"/>
                <a:satMod val="130000"/>
              </a:schemeClr>
            </a:gs>
            <a:gs pos="80000">
              <a:schemeClr val="accent6">
                <a:shade val="80000"/>
                <a:hueOff val="-254461"/>
                <a:satOff val="11339"/>
                <a:lumOff val="15853"/>
                <a:alphaOff val="0"/>
                <a:shade val="93000"/>
                <a:satMod val="130000"/>
              </a:schemeClr>
            </a:gs>
            <a:gs pos="100000">
              <a:schemeClr val="accent6">
                <a:shade val="80000"/>
                <a:hueOff val="-254461"/>
                <a:satOff val="11339"/>
                <a:lumOff val="158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NEW KINGDOM</a:t>
          </a:r>
        </a:p>
        <a:p>
          <a:pPr lvl="0" algn="ctr" defTabSz="1155700">
            <a:lnSpc>
              <a:spcPct val="90000"/>
            </a:lnSpc>
            <a:spcBef>
              <a:spcPct val="0"/>
            </a:spcBef>
            <a:spcAft>
              <a:spcPct val="35000"/>
            </a:spcAft>
          </a:pPr>
          <a:r>
            <a:rPr lang="es-ES" sz="2600" b="0" kern="1200" dirty="0" smtClean="0"/>
            <a:t>(1550-1070BC)</a:t>
          </a:r>
          <a:endParaRPr lang="es-ES" sz="2600" b="0" kern="1200" dirty="0"/>
        </a:p>
      </dsp:txBody>
      <dsp:txXfrm>
        <a:off x="4278493" y="1706589"/>
        <a:ext cx="2005524" cy="2275452"/>
      </dsp:txXfrm>
    </dsp:sp>
    <dsp:sp modelId="{51D92A1C-0422-4EAF-BE11-2EFA70636C2F}">
      <dsp:nvSpPr>
        <dsp:cNvPr id="0" name=""/>
        <dsp:cNvSpPr/>
      </dsp:nvSpPr>
      <dsp:spPr>
        <a:xfrm>
          <a:off x="6416069" y="1706589"/>
          <a:ext cx="2005524" cy="2275452"/>
        </a:xfrm>
        <a:prstGeom prst="roundRect">
          <a:avLst/>
        </a:prstGeom>
        <a:gradFill rotWithShape="0">
          <a:gsLst>
            <a:gs pos="0">
              <a:schemeClr val="accent6">
                <a:shade val="80000"/>
                <a:hueOff val="-381692"/>
                <a:satOff val="17009"/>
                <a:lumOff val="23779"/>
                <a:alphaOff val="0"/>
                <a:shade val="51000"/>
                <a:satMod val="130000"/>
              </a:schemeClr>
            </a:gs>
            <a:gs pos="80000">
              <a:schemeClr val="accent6">
                <a:shade val="80000"/>
                <a:hueOff val="-381692"/>
                <a:satOff val="17009"/>
                <a:lumOff val="23779"/>
                <a:alphaOff val="0"/>
                <a:shade val="93000"/>
                <a:satMod val="130000"/>
              </a:schemeClr>
            </a:gs>
            <a:gs pos="100000">
              <a:schemeClr val="accent6">
                <a:shade val="80000"/>
                <a:hueOff val="-381692"/>
                <a:satOff val="17009"/>
                <a:lumOff val="237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LATE PERIOD</a:t>
          </a:r>
          <a:endParaRPr lang="es-ES" sz="2600" b="1" kern="1200" dirty="0"/>
        </a:p>
      </dsp:txBody>
      <dsp:txXfrm>
        <a:off x="6416069" y="1706589"/>
        <a:ext cx="2005524" cy="227545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7271F7-9640-40F7-9C17-69FDE24DAA65}">
      <dsp:nvSpPr>
        <dsp:cNvPr id="0" name=""/>
        <dsp:cNvSpPr/>
      </dsp:nvSpPr>
      <dsp:spPr>
        <a:xfrm>
          <a:off x="631870" y="0"/>
          <a:ext cx="7161195" cy="5688632"/>
        </a:xfrm>
        <a:prstGeom prst="right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954C53-37E4-4D43-84C3-C95DE725DDCC}">
      <dsp:nvSpPr>
        <dsp:cNvPr id="0" name=""/>
        <dsp:cNvSpPr/>
      </dsp:nvSpPr>
      <dsp:spPr>
        <a:xfrm>
          <a:off x="3342" y="1706589"/>
          <a:ext cx="2005524" cy="2275452"/>
        </a:xfrm>
        <a:prstGeom prst="round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OLD KINGKDOM</a:t>
          </a:r>
        </a:p>
        <a:p>
          <a:pPr lvl="0" algn="ctr" defTabSz="1155700">
            <a:lnSpc>
              <a:spcPct val="90000"/>
            </a:lnSpc>
            <a:spcBef>
              <a:spcPct val="0"/>
            </a:spcBef>
            <a:spcAft>
              <a:spcPct val="35000"/>
            </a:spcAft>
          </a:pPr>
          <a:r>
            <a:rPr lang="es-ES" sz="2600" kern="1200" dirty="0" smtClean="0"/>
            <a:t>(2700-2200BC)</a:t>
          </a:r>
          <a:endParaRPr lang="es-ES" sz="2600" kern="1200" dirty="0"/>
        </a:p>
      </dsp:txBody>
      <dsp:txXfrm>
        <a:off x="3342" y="1706589"/>
        <a:ext cx="2005524" cy="2275452"/>
      </dsp:txXfrm>
    </dsp:sp>
    <dsp:sp modelId="{AFEFF584-5FBD-4969-95E6-1154B9E18BC6}">
      <dsp:nvSpPr>
        <dsp:cNvPr id="0" name=""/>
        <dsp:cNvSpPr/>
      </dsp:nvSpPr>
      <dsp:spPr>
        <a:xfrm>
          <a:off x="2140917" y="1706589"/>
          <a:ext cx="2005524" cy="2275452"/>
        </a:xfrm>
        <a:prstGeom prst="roundRect">
          <a:avLst/>
        </a:prstGeom>
        <a:gradFill rotWithShape="0">
          <a:gsLst>
            <a:gs pos="0">
              <a:schemeClr val="accent6">
                <a:shade val="80000"/>
                <a:hueOff val="-127231"/>
                <a:satOff val="5670"/>
                <a:lumOff val="7926"/>
                <a:alphaOff val="0"/>
                <a:shade val="51000"/>
                <a:satMod val="130000"/>
              </a:schemeClr>
            </a:gs>
            <a:gs pos="80000">
              <a:schemeClr val="accent6">
                <a:shade val="80000"/>
                <a:hueOff val="-127231"/>
                <a:satOff val="5670"/>
                <a:lumOff val="7926"/>
                <a:alphaOff val="0"/>
                <a:shade val="93000"/>
                <a:satMod val="130000"/>
              </a:schemeClr>
            </a:gs>
            <a:gs pos="100000">
              <a:schemeClr val="accent6">
                <a:shade val="80000"/>
                <a:hueOff val="-127231"/>
                <a:satOff val="5670"/>
                <a:lumOff val="79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MIDDLE KINGDOM</a:t>
          </a:r>
        </a:p>
        <a:p>
          <a:pPr lvl="0" algn="ctr" defTabSz="1155700">
            <a:lnSpc>
              <a:spcPct val="90000"/>
            </a:lnSpc>
            <a:spcBef>
              <a:spcPct val="0"/>
            </a:spcBef>
            <a:spcAft>
              <a:spcPct val="35000"/>
            </a:spcAft>
          </a:pPr>
          <a:r>
            <a:rPr lang="es-ES" sz="2600" b="0" kern="1200" dirty="0" smtClean="0"/>
            <a:t>(2050-1650 BC)</a:t>
          </a:r>
          <a:endParaRPr lang="es-ES" sz="2600" b="0" kern="1200" dirty="0"/>
        </a:p>
      </dsp:txBody>
      <dsp:txXfrm>
        <a:off x="2140917" y="1706589"/>
        <a:ext cx="2005524" cy="2275452"/>
      </dsp:txXfrm>
    </dsp:sp>
    <dsp:sp modelId="{6ACA141E-9B30-4315-B60E-36E28F5A2FEA}">
      <dsp:nvSpPr>
        <dsp:cNvPr id="0" name=""/>
        <dsp:cNvSpPr/>
      </dsp:nvSpPr>
      <dsp:spPr>
        <a:xfrm>
          <a:off x="4278493" y="1706589"/>
          <a:ext cx="2005524" cy="2275452"/>
        </a:xfrm>
        <a:prstGeom prst="roundRect">
          <a:avLst/>
        </a:prstGeom>
        <a:gradFill rotWithShape="0">
          <a:gsLst>
            <a:gs pos="0">
              <a:schemeClr val="accent6">
                <a:shade val="80000"/>
                <a:hueOff val="-254461"/>
                <a:satOff val="11339"/>
                <a:lumOff val="15853"/>
                <a:alphaOff val="0"/>
                <a:shade val="51000"/>
                <a:satMod val="130000"/>
              </a:schemeClr>
            </a:gs>
            <a:gs pos="80000">
              <a:schemeClr val="accent6">
                <a:shade val="80000"/>
                <a:hueOff val="-254461"/>
                <a:satOff val="11339"/>
                <a:lumOff val="15853"/>
                <a:alphaOff val="0"/>
                <a:shade val="93000"/>
                <a:satMod val="130000"/>
              </a:schemeClr>
            </a:gs>
            <a:gs pos="100000">
              <a:schemeClr val="accent6">
                <a:shade val="80000"/>
                <a:hueOff val="-254461"/>
                <a:satOff val="11339"/>
                <a:lumOff val="158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NEW KINGDOM</a:t>
          </a:r>
          <a:endParaRPr lang="es-ES" sz="2600" b="1" kern="1200" dirty="0"/>
        </a:p>
      </dsp:txBody>
      <dsp:txXfrm>
        <a:off x="4278493" y="1706589"/>
        <a:ext cx="2005524" cy="2275452"/>
      </dsp:txXfrm>
    </dsp:sp>
    <dsp:sp modelId="{51D92A1C-0422-4EAF-BE11-2EFA70636C2F}">
      <dsp:nvSpPr>
        <dsp:cNvPr id="0" name=""/>
        <dsp:cNvSpPr/>
      </dsp:nvSpPr>
      <dsp:spPr>
        <a:xfrm>
          <a:off x="6416069" y="1706589"/>
          <a:ext cx="2005524" cy="2275452"/>
        </a:xfrm>
        <a:prstGeom prst="roundRect">
          <a:avLst/>
        </a:prstGeom>
        <a:gradFill rotWithShape="0">
          <a:gsLst>
            <a:gs pos="0">
              <a:schemeClr val="accent6">
                <a:shade val="80000"/>
                <a:hueOff val="-381692"/>
                <a:satOff val="17009"/>
                <a:lumOff val="23779"/>
                <a:alphaOff val="0"/>
                <a:shade val="51000"/>
                <a:satMod val="130000"/>
              </a:schemeClr>
            </a:gs>
            <a:gs pos="80000">
              <a:schemeClr val="accent6">
                <a:shade val="80000"/>
                <a:hueOff val="-381692"/>
                <a:satOff val="17009"/>
                <a:lumOff val="23779"/>
                <a:alphaOff val="0"/>
                <a:shade val="93000"/>
                <a:satMod val="130000"/>
              </a:schemeClr>
            </a:gs>
            <a:gs pos="100000">
              <a:schemeClr val="accent6">
                <a:shade val="80000"/>
                <a:hueOff val="-381692"/>
                <a:satOff val="17009"/>
                <a:lumOff val="237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LATE PERIOD</a:t>
          </a:r>
        </a:p>
        <a:p>
          <a:pPr lvl="0" algn="ctr" defTabSz="1155700">
            <a:lnSpc>
              <a:spcPct val="90000"/>
            </a:lnSpc>
            <a:spcBef>
              <a:spcPct val="0"/>
            </a:spcBef>
            <a:spcAft>
              <a:spcPct val="35000"/>
            </a:spcAft>
          </a:pPr>
          <a:r>
            <a:rPr lang="es-ES" sz="2600" b="0" kern="1200" dirty="0" smtClean="0"/>
            <a:t>(700-300 AC)</a:t>
          </a:r>
          <a:endParaRPr lang="es-ES" sz="2600" b="0" kern="1200" dirty="0"/>
        </a:p>
      </dsp:txBody>
      <dsp:txXfrm>
        <a:off x="6416069" y="1706589"/>
        <a:ext cx="2005524" cy="227545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95A1EF-5E19-49DF-9D64-C64239AB997B}">
      <dsp:nvSpPr>
        <dsp:cNvPr id="0" name=""/>
        <dsp:cNvSpPr/>
      </dsp:nvSpPr>
      <dsp:spPr>
        <a:xfrm>
          <a:off x="288015" y="0"/>
          <a:ext cx="4064000" cy="4064000"/>
        </a:xfrm>
        <a:prstGeom prst="triangl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CA35E-81FF-4752-9D93-ADCF0B9A3D23}">
      <dsp:nvSpPr>
        <dsp:cNvPr id="0" name=""/>
        <dsp:cNvSpPr/>
      </dsp:nvSpPr>
      <dsp:spPr>
        <a:xfrm>
          <a:off x="2743199" y="406796"/>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PRIESTS</a:t>
          </a:r>
        </a:p>
      </dsp:txBody>
      <dsp:txXfrm>
        <a:off x="2743199" y="406796"/>
        <a:ext cx="2641600" cy="361156"/>
      </dsp:txXfrm>
    </dsp:sp>
    <dsp:sp modelId="{30C74E39-8005-4FC3-89F5-93D374DAE840}">
      <dsp:nvSpPr>
        <dsp:cNvPr id="0" name=""/>
        <dsp:cNvSpPr/>
      </dsp:nvSpPr>
      <dsp:spPr>
        <a:xfrm>
          <a:off x="2743199" y="813097"/>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 SCRIBES</a:t>
          </a:r>
          <a:endParaRPr lang="es-ES" sz="1800" b="1" kern="1200" dirty="0"/>
        </a:p>
      </dsp:txBody>
      <dsp:txXfrm>
        <a:off x="2743199" y="813097"/>
        <a:ext cx="2641600" cy="361156"/>
      </dsp:txXfrm>
    </dsp:sp>
    <dsp:sp modelId="{0D9F3C2A-0EBC-4713-9FAC-3180BE7F6DE9}">
      <dsp:nvSpPr>
        <dsp:cNvPr id="0" name=""/>
        <dsp:cNvSpPr/>
      </dsp:nvSpPr>
      <dsp:spPr>
        <a:xfrm>
          <a:off x="2743199" y="1219398"/>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GOVERNORS / OFFICIALS</a:t>
          </a:r>
          <a:endParaRPr lang="es-ES" sz="1800" b="1" kern="1200" dirty="0" smtClean="0"/>
        </a:p>
      </dsp:txBody>
      <dsp:txXfrm>
        <a:off x="2743199" y="1219398"/>
        <a:ext cx="2641600" cy="361156"/>
      </dsp:txXfrm>
    </dsp:sp>
    <dsp:sp modelId="{0FEE093B-4E28-4807-8DAE-79ECBD604145}">
      <dsp:nvSpPr>
        <dsp:cNvPr id="0" name=""/>
        <dsp:cNvSpPr/>
      </dsp:nvSpPr>
      <dsp:spPr>
        <a:xfrm>
          <a:off x="2743199" y="1625699"/>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MERCHANTS</a:t>
          </a:r>
          <a:endParaRPr lang="es-ES" sz="1800" b="1" kern="1200" dirty="0" smtClean="0"/>
        </a:p>
      </dsp:txBody>
      <dsp:txXfrm>
        <a:off x="2743199" y="1625699"/>
        <a:ext cx="2641600" cy="361156"/>
      </dsp:txXfrm>
    </dsp:sp>
    <dsp:sp modelId="{1552D6D9-B44F-41A2-8524-80B6D70EAB54}">
      <dsp:nvSpPr>
        <dsp:cNvPr id="0" name=""/>
        <dsp:cNvSpPr/>
      </dsp:nvSpPr>
      <dsp:spPr>
        <a:xfrm>
          <a:off x="2743199" y="2031999"/>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SOLDIERS</a:t>
          </a:r>
          <a:endParaRPr lang="es-ES" sz="1800" b="1" kern="1200" dirty="0" smtClean="0"/>
        </a:p>
      </dsp:txBody>
      <dsp:txXfrm>
        <a:off x="2743199" y="2031999"/>
        <a:ext cx="2641600" cy="361156"/>
      </dsp:txXfrm>
    </dsp:sp>
    <dsp:sp modelId="{38DFFA65-273C-440B-8BE2-B53BC2259B6A}">
      <dsp:nvSpPr>
        <dsp:cNvPr id="0" name=""/>
        <dsp:cNvSpPr/>
      </dsp:nvSpPr>
      <dsp:spPr>
        <a:xfrm>
          <a:off x="2743199" y="2438300"/>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ARTISANS</a:t>
          </a:r>
          <a:endParaRPr lang="es-ES" sz="1800" b="1" kern="1200" dirty="0"/>
        </a:p>
      </dsp:txBody>
      <dsp:txXfrm>
        <a:off x="2743199" y="2438300"/>
        <a:ext cx="2641600" cy="361156"/>
      </dsp:txXfrm>
    </dsp:sp>
    <dsp:sp modelId="{AD7D3663-8740-4313-AC2B-68BA3D76487F}">
      <dsp:nvSpPr>
        <dsp:cNvPr id="0" name=""/>
        <dsp:cNvSpPr/>
      </dsp:nvSpPr>
      <dsp:spPr>
        <a:xfrm>
          <a:off x="2743199" y="2844601"/>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FARMERS</a:t>
          </a:r>
          <a:endParaRPr lang="es-ES" sz="1800" b="1" kern="1200" dirty="0"/>
        </a:p>
      </dsp:txBody>
      <dsp:txXfrm>
        <a:off x="2743199" y="2844601"/>
        <a:ext cx="2641600" cy="361156"/>
      </dsp:txXfrm>
    </dsp:sp>
    <dsp:sp modelId="{DDD7DA2C-C0D9-40B4-B9C5-D26D892CDE3C}">
      <dsp:nvSpPr>
        <dsp:cNvPr id="0" name=""/>
        <dsp:cNvSpPr/>
      </dsp:nvSpPr>
      <dsp:spPr>
        <a:xfrm>
          <a:off x="2743199" y="3250902"/>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SLAVES</a:t>
          </a:r>
          <a:endParaRPr lang="es-ES" sz="1800" b="1" kern="1200" dirty="0"/>
        </a:p>
      </dsp:txBody>
      <dsp:txXfrm>
        <a:off x="2743199" y="3250902"/>
        <a:ext cx="2641600" cy="36115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95A1EF-5E19-49DF-9D64-C64239AB997B}">
      <dsp:nvSpPr>
        <dsp:cNvPr id="0" name=""/>
        <dsp:cNvSpPr/>
      </dsp:nvSpPr>
      <dsp:spPr>
        <a:xfrm>
          <a:off x="288015" y="0"/>
          <a:ext cx="4064000" cy="4064000"/>
        </a:xfrm>
        <a:prstGeom prst="triangl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CA35E-81FF-4752-9D93-ADCF0B9A3D23}">
      <dsp:nvSpPr>
        <dsp:cNvPr id="0" name=""/>
        <dsp:cNvSpPr/>
      </dsp:nvSpPr>
      <dsp:spPr>
        <a:xfrm>
          <a:off x="2743199" y="406796"/>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b="1" kern="1200" dirty="0" smtClean="0"/>
        </a:p>
      </dsp:txBody>
      <dsp:txXfrm>
        <a:off x="2743199" y="406796"/>
        <a:ext cx="2641600" cy="361156"/>
      </dsp:txXfrm>
    </dsp:sp>
    <dsp:sp modelId="{30C74E39-8005-4FC3-89F5-93D374DAE840}">
      <dsp:nvSpPr>
        <dsp:cNvPr id="0" name=""/>
        <dsp:cNvSpPr/>
      </dsp:nvSpPr>
      <dsp:spPr>
        <a:xfrm>
          <a:off x="2743199" y="813097"/>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b="1" kern="1200" dirty="0"/>
        </a:p>
      </dsp:txBody>
      <dsp:txXfrm>
        <a:off x="2743199" y="813097"/>
        <a:ext cx="2641600" cy="361156"/>
      </dsp:txXfrm>
    </dsp:sp>
    <dsp:sp modelId="{0D9F3C2A-0EBC-4713-9FAC-3180BE7F6DE9}">
      <dsp:nvSpPr>
        <dsp:cNvPr id="0" name=""/>
        <dsp:cNvSpPr/>
      </dsp:nvSpPr>
      <dsp:spPr>
        <a:xfrm>
          <a:off x="2743199" y="1219398"/>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b="1" kern="1200" dirty="0" smtClean="0"/>
        </a:p>
      </dsp:txBody>
      <dsp:txXfrm>
        <a:off x="2743199" y="1219398"/>
        <a:ext cx="2641600" cy="361156"/>
      </dsp:txXfrm>
    </dsp:sp>
    <dsp:sp modelId="{0FEE093B-4E28-4807-8DAE-79ECBD604145}">
      <dsp:nvSpPr>
        <dsp:cNvPr id="0" name=""/>
        <dsp:cNvSpPr/>
      </dsp:nvSpPr>
      <dsp:spPr>
        <a:xfrm>
          <a:off x="2743199" y="1625699"/>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b="1" kern="1200" dirty="0" smtClean="0"/>
        </a:p>
      </dsp:txBody>
      <dsp:txXfrm>
        <a:off x="2743199" y="1625699"/>
        <a:ext cx="2641600" cy="361156"/>
      </dsp:txXfrm>
    </dsp:sp>
    <dsp:sp modelId="{1552D6D9-B44F-41A2-8524-80B6D70EAB54}">
      <dsp:nvSpPr>
        <dsp:cNvPr id="0" name=""/>
        <dsp:cNvSpPr/>
      </dsp:nvSpPr>
      <dsp:spPr>
        <a:xfrm>
          <a:off x="2743199" y="2032000"/>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b="1" kern="1200" dirty="0" smtClean="0"/>
        </a:p>
      </dsp:txBody>
      <dsp:txXfrm>
        <a:off x="2743199" y="2032000"/>
        <a:ext cx="2641600" cy="361156"/>
      </dsp:txXfrm>
    </dsp:sp>
    <dsp:sp modelId="{38DFFA65-273C-440B-8BE2-B53BC2259B6A}">
      <dsp:nvSpPr>
        <dsp:cNvPr id="0" name=""/>
        <dsp:cNvSpPr/>
      </dsp:nvSpPr>
      <dsp:spPr>
        <a:xfrm>
          <a:off x="2743199" y="2438300"/>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b="1" kern="1200" dirty="0"/>
        </a:p>
      </dsp:txBody>
      <dsp:txXfrm>
        <a:off x="2743199" y="2438300"/>
        <a:ext cx="2641600" cy="361156"/>
      </dsp:txXfrm>
    </dsp:sp>
    <dsp:sp modelId="{AD7D3663-8740-4313-AC2B-68BA3D76487F}">
      <dsp:nvSpPr>
        <dsp:cNvPr id="0" name=""/>
        <dsp:cNvSpPr/>
      </dsp:nvSpPr>
      <dsp:spPr>
        <a:xfrm>
          <a:off x="2743199" y="2844601"/>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b="1" kern="1200" dirty="0"/>
        </a:p>
      </dsp:txBody>
      <dsp:txXfrm>
        <a:off x="2743199" y="2844601"/>
        <a:ext cx="2641600" cy="361156"/>
      </dsp:txXfrm>
    </dsp:sp>
    <dsp:sp modelId="{DDD7DA2C-C0D9-40B4-B9C5-D26D892CDE3C}">
      <dsp:nvSpPr>
        <dsp:cNvPr id="0" name=""/>
        <dsp:cNvSpPr/>
      </dsp:nvSpPr>
      <dsp:spPr>
        <a:xfrm>
          <a:off x="2743199" y="3250902"/>
          <a:ext cx="2641600" cy="361156"/>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b="1" kern="1200" dirty="0"/>
        </a:p>
      </dsp:txBody>
      <dsp:txXfrm>
        <a:off x="2743199" y="3250902"/>
        <a:ext cx="2641600" cy="3611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50C9E-3D1A-4D20-962A-E17037FA0C45}" type="datetimeFigureOut">
              <a:rPr lang="es-ES" smtClean="0"/>
              <a:pPr/>
              <a:t>06/03/2017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D5E46-AD14-4619-AEC8-DEFF0EFF0BCE}"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2FD5E46-AD14-4619-AEC8-DEFF0EFF0BCE}" type="slidenum">
              <a:rPr lang="es-ES" smtClean="0"/>
              <a:pPr/>
              <a:t>21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6387" name="Picture 3"/>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6389" name="Picture 5" descr="http://toptravellists.net/wp-content/uploads/2012/05/Ancient-Egypt-Picture.jpg"/>
          <p:cNvPicPr>
            <a:picLocks noChangeAspect="1" noChangeArrowheads="1"/>
          </p:cNvPicPr>
          <p:nvPr userDrawn="1"/>
        </p:nvPicPr>
        <p:blipFill>
          <a:blip r:embed="rId3" cstate="print"/>
          <a:srcRect/>
          <a:stretch>
            <a:fillRect/>
          </a:stretch>
        </p:blipFill>
        <p:spPr bwMode="auto">
          <a:xfrm>
            <a:off x="1" y="0"/>
            <a:ext cx="9144000" cy="70294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E7048C6-590D-4418-BBB7-B3817F7DEDA6}" type="datetimeFigureOut">
              <a:rPr lang="es-ES" smtClean="0"/>
              <a:pPr/>
              <a:t>06/03/2017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C1A96F-1AA7-45B7-96F0-5A957CF944D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E7048C6-590D-4418-BBB7-B3817F7DEDA6}" type="datetimeFigureOut">
              <a:rPr lang="es-ES" smtClean="0"/>
              <a:pPr/>
              <a:t>06/03/2017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C1A96F-1AA7-45B7-96F0-5A957CF944D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E7048C6-590D-4418-BBB7-B3817F7DEDA6}" type="datetimeFigureOut">
              <a:rPr lang="es-ES" smtClean="0"/>
              <a:pPr/>
              <a:t>06/03/2017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C1A96F-1AA7-45B7-96F0-5A957CF944D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E7048C6-590D-4418-BBB7-B3817F7DEDA6}" type="datetimeFigureOut">
              <a:rPr lang="es-ES" smtClean="0"/>
              <a:pPr/>
              <a:t>06/03/2017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EC1A96F-1AA7-45B7-96F0-5A957CF944D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E7048C6-590D-4418-BBB7-B3817F7DEDA6}" type="datetimeFigureOut">
              <a:rPr lang="es-ES" smtClean="0"/>
              <a:pPr/>
              <a:t>06/03/2017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EC1A96F-1AA7-45B7-96F0-5A957CF944D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E7048C6-590D-4418-BBB7-B3817F7DEDA6}" type="datetimeFigureOut">
              <a:rPr lang="es-ES" smtClean="0"/>
              <a:pPr/>
              <a:t>06/03/2017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EC1A96F-1AA7-45B7-96F0-5A957CF944D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E7048C6-590D-4418-BBB7-B3817F7DEDA6}" type="datetimeFigureOut">
              <a:rPr lang="es-ES" smtClean="0"/>
              <a:pPr/>
              <a:t>06/03/2017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EC1A96F-1AA7-45B7-96F0-5A957CF944D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7048C6-590D-4418-BBB7-B3817F7DEDA6}" type="datetimeFigureOut">
              <a:rPr lang="es-ES" smtClean="0"/>
              <a:pPr/>
              <a:t>06/03/2017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EC1A96F-1AA7-45B7-96F0-5A957CF944D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7048C6-590D-4418-BBB7-B3817F7DEDA6}" type="datetimeFigureOut">
              <a:rPr lang="es-ES" smtClean="0"/>
              <a:pPr/>
              <a:t>06/03/2017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EC1A96F-1AA7-45B7-96F0-5A957CF944D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7048C6-590D-4418-BBB7-B3817F7DEDA6}" type="datetimeFigureOut">
              <a:rPr lang="es-ES" smtClean="0"/>
              <a:pPr/>
              <a:t>06/03/2017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EC1A96F-1AA7-45B7-96F0-5A957CF944D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EE7F2">
                <a:alpha val="85000"/>
              </a:srgbClr>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048C6-590D-4418-BBB7-B3817F7DEDA6}" type="datetimeFigureOut">
              <a:rPr lang="es-ES" smtClean="0"/>
              <a:pPr/>
              <a:t>06/03/2017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1A96F-1AA7-45B7-96F0-5A957CF944D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youtu.be/9YkhqPJT24A" TargetMode="External"/><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hyperlink" Target="http://youtu.be/FIvr1eqe1-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upload.wikimedia.org/wikipedia/commons/b/b4/La_Tombe_de_Horemheb_cropped.jpg" TargetMode="External"/><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hyperlink" Target="file:///C:\$user\1-Gema\AAInstituto\curso%202012-2013\1CURSOS\1st%20year\SCAN%20UNITS\EGYPT\egypt%20power%20point%20group%20of%20work%20v0b.ppt" TargetMode="External"/><Relationship Id="rId5" Type="http://schemas.openxmlformats.org/officeDocument/2006/relationships/hyperlink" Target="http://www.bbc.co.uk/history/ancient/egyptians/launch_gms_mummy_maker.shtml" TargetMode="Externa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hyperlink" Target="http://youtu.be/_XTWsviV-M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3.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image" Target="../media/image15.jpeg"/><Relationship Id="rId12" Type="http://schemas.microsoft.com/office/2007/relationships/diagramDrawing" Target="../diagrams/drawing5.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diagramColors" Target="../diagrams/colors3.xml"/><Relationship Id="rId10" Type="http://schemas.openxmlformats.org/officeDocument/2006/relationships/image" Target="../media/image18.jpeg"/><Relationship Id="rId4" Type="http://schemas.openxmlformats.org/officeDocument/2006/relationships/diagramQuickStyle" Target="../diagrams/quickStyle3.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Layout" Target="../diagrams/layout4.xml"/><Relationship Id="rId7" Type="http://schemas.openxmlformats.org/officeDocument/2006/relationships/image" Target="../media/image21.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theaclub.files.wordpress.com/2012/02/world-map.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4" name="3 Rectángulo"/>
          <p:cNvSpPr/>
          <p:nvPr/>
        </p:nvSpPr>
        <p:spPr>
          <a:xfrm>
            <a:off x="1619672" y="2852936"/>
            <a:ext cx="7143928" cy="1938992"/>
          </a:xfrm>
          <a:prstGeom prst="rect">
            <a:avLst/>
          </a:prstGeom>
          <a:noFill/>
        </p:spPr>
        <p:txBody>
          <a:bodyPr wrap="square" lIns="91440" tIns="45720" rIns="91440" bIns="45720">
            <a:spAutoFit/>
            <a:scene3d>
              <a:camera prst="orthographicFront"/>
              <a:lightRig rig="threePt" dir="t"/>
            </a:scene3d>
            <a:sp3d extrusionH="57150">
              <a:bevelT w="50800" h="38100" prst="riblet"/>
            </a:sp3d>
          </a:bodyPr>
          <a:lstStyle/>
          <a:p>
            <a:pPr algn="ctr"/>
            <a:r>
              <a:rPr lang="es-E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UNIT </a:t>
            </a:r>
            <a:r>
              <a:rPr lang="es-E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endParaRPr lang="es-E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s-ES" sz="60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EGYPT</a:t>
            </a:r>
            <a:endParaRPr lang="es-E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2" name="1 Rectángulo redondeado"/>
          <p:cNvSpPr/>
          <p:nvPr/>
        </p:nvSpPr>
        <p:spPr>
          <a:xfrm>
            <a:off x="2987824" y="260648"/>
            <a:ext cx="5904656"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ANCIENT EGYPT: SOCIETY </a:t>
            </a:r>
          </a:p>
        </p:txBody>
      </p:sp>
      <p:graphicFrame>
        <p:nvGraphicFramePr>
          <p:cNvPr id="3" name="2 Diagrama"/>
          <p:cNvGraphicFramePr/>
          <p:nvPr/>
        </p:nvGraphicFramePr>
        <p:xfrm>
          <a:off x="755576"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7020272" y="2852936"/>
            <a:ext cx="1656184"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THE RULING ELITE</a:t>
            </a:r>
            <a:endParaRPr lang="es-ES" dirty="0"/>
          </a:p>
        </p:txBody>
      </p:sp>
      <p:sp>
        <p:nvSpPr>
          <p:cNvPr id="5" name="4 Rectángulo redondeado"/>
          <p:cNvSpPr/>
          <p:nvPr/>
        </p:nvSpPr>
        <p:spPr>
          <a:xfrm>
            <a:off x="7020272" y="3789040"/>
            <a:ext cx="1656184"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INTERMEDIATE GROUPS</a:t>
            </a:r>
            <a:endParaRPr lang="es-ES" dirty="0"/>
          </a:p>
        </p:txBody>
      </p:sp>
      <p:sp>
        <p:nvSpPr>
          <p:cNvPr id="6" name="5 Rectángulo redondeado"/>
          <p:cNvSpPr/>
          <p:nvPr/>
        </p:nvSpPr>
        <p:spPr>
          <a:xfrm>
            <a:off x="7020272" y="4581128"/>
            <a:ext cx="1656184"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LOWER LEVEL</a:t>
            </a:r>
            <a:endParaRPr lang="es-ES" dirty="0"/>
          </a:p>
        </p:txBody>
      </p:sp>
      <p:sp>
        <p:nvSpPr>
          <p:cNvPr id="7" name="6 Rectángulo redondeado"/>
          <p:cNvSpPr/>
          <p:nvPr/>
        </p:nvSpPr>
        <p:spPr>
          <a:xfrm>
            <a:off x="7020272" y="5301208"/>
            <a:ext cx="1656184" cy="3600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BASE</a:t>
            </a:r>
            <a:endParaRPr lang="es-ES" dirty="0"/>
          </a:p>
        </p:txBody>
      </p:sp>
      <p:sp>
        <p:nvSpPr>
          <p:cNvPr id="8" name="7 Rectángulo redondeado"/>
          <p:cNvSpPr/>
          <p:nvPr/>
        </p:nvSpPr>
        <p:spPr>
          <a:xfrm>
            <a:off x="5580112" y="1772816"/>
            <a:ext cx="1656184" cy="360040"/>
          </a:xfrm>
          <a:prstGeom prst="roundRect">
            <a:avLst/>
          </a:prstGeom>
          <a:ln w="38100">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t>PHARAOH</a:t>
            </a:r>
            <a:endParaRPr lang="es-ES" sz="2400" b="1" dirty="0"/>
          </a:p>
        </p:txBody>
      </p:sp>
      <p:sp>
        <p:nvSpPr>
          <p:cNvPr id="10" name="9 Cerrar llave"/>
          <p:cNvSpPr/>
          <p:nvPr/>
        </p:nvSpPr>
        <p:spPr>
          <a:xfrm>
            <a:off x="6444208" y="2564904"/>
            <a:ext cx="360040" cy="1080120"/>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Cerrar llave"/>
          <p:cNvSpPr/>
          <p:nvPr/>
        </p:nvSpPr>
        <p:spPr>
          <a:xfrm>
            <a:off x="6444208" y="3789040"/>
            <a:ext cx="360040" cy="648072"/>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Cerrar llave"/>
          <p:cNvSpPr/>
          <p:nvPr/>
        </p:nvSpPr>
        <p:spPr>
          <a:xfrm>
            <a:off x="6444208" y="4509120"/>
            <a:ext cx="360040" cy="648072"/>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Cerrar llave"/>
          <p:cNvSpPr/>
          <p:nvPr/>
        </p:nvSpPr>
        <p:spPr>
          <a:xfrm>
            <a:off x="6444208" y="5301208"/>
            <a:ext cx="360040" cy="432048"/>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Elipse"/>
          <p:cNvSpPr/>
          <p:nvPr/>
        </p:nvSpPr>
        <p:spPr>
          <a:xfrm rot="21067334">
            <a:off x="78555" y="991702"/>
            <a:ext cx="3582326" cy="12961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2800" b="1" dirty="0" smtClean="0"/>
              <a:t>HIERARCHICAL</a:t>
            </a:r>
          </a:p>
          <a:p>
            <a:pPr algn="ctr"/>
            <a:r>
              <a:rPr lang="es-ES" sz="2800" b="1" dirty="0" smtClean="0"/>
              <a:t>SOCIETY</a:t>
            </a:r>
            <a:endParaRPr lang="es-ES" sz="2800" b="1" dirty="0"/>
          </a:p>
        </p:txBody>
      </p:sp>
      <p:grpSp>
        <p:nvGrpSpPr>
          <p:cNvPr id="15" name="14 Grupo"/>
          <p:cNvGrpSpPr/>
          <p:nvPr/>
        </p:nvGrpSpPr>
        <p:grpSpPr>
          <a:xfrm rot="20261905">
            <a:off x="2310211" y="4740163"/>
            <a:ext cx="1668366" cy="361156"/>
            <a:chOff x="2743199" y="406796"/>
            <a:chExt cx="2641600" cy="361156"/>
          </a:xfrm>
        </p:grpSpPr>
        <p:sp>
          <p:nvSpPr>
            <p:cNvPr id="16" name="15 Rectángulo redondeado"/>
            <p:cNvSpPr/>
            <p:nvPr/>
          </p:nvSpPr>
          <p:spPr>
            <a:xfrm>
              <a:off x="2743199" y="406796"/>
              <a:ext cx="2641600" cy="361156"/>
            </a:xfrm>
            <a:prstGeom prst="round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16 Rectángulo"/>
            <p:cNvSpPr/>
            <p:nvPr/>
          </p:nvSpPr>
          <p:spPr>
            <a:xfrm>
              <a:off x="2760829" y="424426"/>
              <a:ext cx="2606340" cy="3258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b="1" dirty="0" smtClean="0"/>
                <a:t>WOMEN</a:t>
              </a:r>
              <a:endParaRPr lang="es-ES" sz="1800" b="1" kern="1200" dirty="0" smtClean="0"/>
            </a:p>
          </p:txBody>
        </p:sp>
      </p:grpSp>
      <p:grpSp>
        <p:nvGrpSpPr>
          <p:cNvPr id="18" name="17 Grupo"/>
          <p:cNvGrpSpPr/>
          <p:nvPr/>
        </p:nvGrpSpPr>
        <p:grpSpPr>
          <a:xfrm rot="20261905">
            <a:off x="2387990" y="2659602"/>
            <a:ext cx="2467809" cy="361156"/>
            <a:chOff x="2743199" y="406796"/>
            <a:chExt cx="3353392" cy="361156"/>
          </a:xfrm>
        </p:grpSpPr>
        <p:sp>
          <p:nvSpPr>
            <p:cNvPr id="19" name="18 Rectángulo redondeado"/>
            <p:cNvSpPr/>
            <p:nvPr/>
          </p:nvSpPr>
          <p:spPr>
            <a:xfrm>
              <a:off x="2743199" y="406796"/>
              <a:ext cx="2641600" cy="361156"/>
            </a:xfrm>
            <a:prstGeom prst="round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19 Rectángulo"/>
            <p:cNvSpPr/>
            <p:nvPr/>
          </p:nvSpPr>
          <p:spPr>
            <a:xfrm>
              <a:off x="3490251" y="415275"/>
              <a:ext cx="2606340" cy="3258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S" b="1" dirty="0" smtClean="0"/>
                <a:t>NOBLEMEN</a:t>
              </a:r>
              <a:endParaRPr lang="es-ES" sz="1800" b="1" kern="1200" dirty="0" smtClean="0"/>
            </a:p>
          </p:txBody>
        </p:sp>
      </p:grpSp>
      <p:grpSp>
        <p:nvGrpSpPr>
          <p:cNvPr id="21" name="20 Grupo"/>
          <p:cNvGrpSpPr/>
          <p:nvPr/>
        </p:nvGrpSpPr>
        <p:grpSpPr>
          <a:xfrm rot="5400000">
            <a:off x="7950843" y="4154613"/>
            <a:ext cx="1668366" cy="361156"/>
            <a:chOff x="2743199" y="406796"/>
            <a:chExt cx="2641600" cy="361156"/>
          </a:xfrm>
        </p:grpSpPr>
        <p:sp>
          <p:nvSpPr>
            <p:cNvPr id="22" name="21 Rectángulo redondeado"/>
            <p:cNvSpPr/>
            <p:nvPr/>
          </p:nvSpPr>
          <p:spPr>
            <a:xfrm>
              <a:off x="2743199" y="406796"/>
              <a:ext cx="2641600" cy="361156"/>
            </a:xfrm>
            <a:prstGeom prst="round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22 Rectángulo"/>
            <p:cNvSpPr/>
            <p:nvPr/>
          </p:nvSpPr>
          <p:spPr>
            <a:xfrm>
              <a:off x="2760829" y="424426"/>
              <a:ext cx="2606340" cy="3258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FREE SOCIETY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ox(in)">
                                      <p:cBhvr>
                                        <p:cTn id="39" dur="500"/>
                                        <p:tgtEl>
                                          <p:spTgt spid="15"/>
                                        </p:tgtEl>
                                      </p:cBhvr>
                                    </p:animEffect>
                                  </p:childTnLst>
                                </p:cTn>
                              </p:par>
                              <p:par>
                                <p:cTn id="40" presetID="4"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par>
                                <p:cTn id="43" presetID="4" presetClass="entr" presetSubtype="16"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ox(i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6" grpId="0" animBg="1"/>
      <p:bldP spid="7" grpId="0" animBg="1"/>
      <p:bldP spid="8"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60 Grupo"/>
          <p:cNvGrpSpPr/>
          <p:nvPr/>
        </p:nvGrpSpPr>
        <p:grpSpPr>
          <a:xfrm>
            <a:off x="755576" y="1772816"/>
            <a:ext cx="7920880" cy="4424040"/>
            <a:chOff x="755576" y="1772816"/>
            <a:chExt cx="7920880" cy="4424040"/>
          </a:xfrm>
        </p:grpSpPr>
        <p:graphicFrame>
          <p:nvGraphicFramePr>
            <p:cNvPr id="4" name="3 Diagrama"/>
            <p:cNvGraphicFramePr/>
            <p:nvPr/>
          </p:nvGraphicFramePr>
          <p:xfrm>
            <a:off x="755576"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7020272" y="2852936"/>
              <a:ext cx="1656184"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THE RULING ELITE</a:t>
              </a:r>
              <a:endParaRPr lang="es-ES" dirty="0"/>
            </a:p>
          </p:txBody>
        </p:sp>
        <p:sp>
          <p:nvSpPr>
            <p:cNvPr id="6" name="5 Rectángulo redondeado"/>
            <p:cNvSpPr/>
            <p:nvPr/>
          </p:nvSpPr>
          <p:spPr>
            <a:xfrm>
              <a:off x="7020272" y="3789040"/>
              <a:ext cx="1656184"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INTERMEDIATE GROUPS</a:t>
              </a:r>
              <a:endParaRPr lang="es-ES" dirty="0"/>
            </a:p>
          </p:txBody>
        </p:sp>
        <p:sp>
          <p:nvSpPr>
            <p:cNvPr id="7" name="6 Rectángulo redondeado"/>
            <p:cNvSpPr/>
            <p:nvPr/>
          </p:nvSpPr>
          <p:spPr>
            <a:xfrm>
              <a:off x="7020272" y="4581128"/>
              <a:ext cx="1656184"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LOWER LEVEL</a:t>
              </a:r>
              <a:endParaRPr lang="es-ES" dirty="0"/>
            </a:p>
          </p:txBody>
        </p:sp>
        <p:sp>
          <p:nvSpPr>
            <p:cNvPr id="8" name="7 Rectángulo redondeado"/>
            <p:cNvSpPr/>
            <p:nvPr/>
          </p:nvSpPr>
          <p:spPr>
            <a:xfrm>
              <a:off x="7020272" y="5301208"/>
              <a:ext cx="1656184" cy="3600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BASE</a:t>
              </a:r>
              <a:endParaRPr lang="es-ES" dirty="0"/>
            </a:p>
          </p:txBody>
        </p:sp>
        <p:sp>
          <p:nvSpPr>
            <p:cNvPr id="9" name="8 Rectángulo redondeado"/>
            <p:cNvSpPr/>
            <p:nvPr/>
          </p:nvSpPr>
          <p:spPr>
            <a:xfrm>
              <a:off x="5580112" y="1772816"/>
              <a:ext cx="1656184" cy="360040"/>
            </a:xfrm>
            <a:prstGeom prst="roundRect">
              <a:avLst/>
            </a:prstGeom>
            <a:ln w="38100">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sz="2400" b="1" dirty="0"/>
            </a:p>
          </p:txBody>
        </p:sp>
        <p:sp>
          <p:nvSpPr>
            <p:cNvPr id="10" name="9 Cerrar llave"/>
            <p:cNvSpPr/>
            <p:nvPr/>
          </p:nvSpPr>
          <p:spPr>
            <a:xfrm>
              <a:off x="6444208" y="2564904"/>
              <a:ext cx="360040" cy="1080120"/>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Cerrar llave"/>
            <p:cNvSpPr/>
            <p:nvPr/>
          </p:nvSpPr>
          <p:spPr>
            <a:xfrm>
              <a:off x="6444208" y="3789040"/>
              <a:ext cx="360040" cy="648072"/>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Cerrar llave"/>
            <p:cNvSpPr/>
            <p:nvPr/>
          </p:nvSpPr>
          <p:spPr>
            <a:xfrm>
              <a:off x="6444208" y="4509120"/>
              <a:ext cx="360040" cy="648072"/>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Cerrar llave"/>
            <p:cNvSpPr/>
            <p:nvPr/>
          </p:nvSpPr>
          <p:spPr>
            <a:xfrm>
              <a:off x="6444208" y="5301208"/>
              <a:ext cx="360040" cy="432048"/>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62" name="61 Rectángulo redondeado"/>
          <p:cNvSpPr/>
          <p:nvPr/>
        </p:nvSpPr>
        <p:spPr>
          <a:xfrm>
            <a:off x="2987824" y="260648"/>
            <a:ext cx="5904656"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ANCIENT EGYPT: SOCIETY </a:t>
            </a:r>
          </a:p>
        </p:txBody>
      </p:sp>
      <p:sp>
        <p:nvSpPr>
          <p:cNvPr id="64" name="63 Elipse"/>
          <p:cNvSpPr/>
          <p:nvPr/>
        </p:nvSpPr>
        <p:spPr>
          <a:xfrm rot="21067334">
            <a:off x="78557" y="601317"/>
            <a:ext cx="3582326" cy="12961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800" b="1" dirty="0" smtClean="0"/>
              <a:t>HIERARCHICAL</a:t>
            </a:r>
          </a:p>
          <a:p>
            <a:pPr algn="ctr"/>
            <a:r>
              <a:rPr lang="es-ES" sz="2800" b="1" dirty="0" smtClean="0"/>
              <a:t>SOCIETY</a:t>
            </a:r>
            <a:endParaRPr lang="es-ES" sz="2800" b="1" dirty="0"/>
          </a:p>
        </p:txBody>
      </p:sp>
      <p:sp>
        <p:nvSpPr>
          <p:cNvPr id="63" name="62 Elipse"/>
          <p:cNvSpPr/>
          <p:nvPr/>
        </p:nvSpPr>
        <p:spPr>
          <a:xfrm rot="21067334">
            <a:off x="78557" y="1681438"/>
            <a:ext cx="3582326" cy="12961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2800" b="1" dirty="0" err="1" smtClean="0"/>
              <a:t>Label</a:t>
            </a:r>
            <a:r>
              <a:rPr lang="es-ES" sz="2800" b="1" dirty="0" smtClean="0"/>
              <a:t> </a:t>
            </a:r>
            <a:r>
              <a:rPr lang="es-ES" sz="2800" b="1" dirty="0" err="1" smtClean="0"/>
              <a:t>the</a:t>
            </a:r>
            <a:r>
              <a:rPr lang="es-ES" sz="2800" b="1" dirty="0" smtClean="0"/>
              <a:t> </a:t>
            </a:r>
            <a:r>
              <a:rPr lang="es-ES" sz="2800" b="1" dirty="0" err="1" smtClean="0"/>
              <a:t>different</a:t>
            </a:r>
            <a:r>
              <a:rPr lang="es-ES" sz="2800" b="1" dirty="0" smtClean="0"/>
              <a:t> social </a:t>
            </a:r>
            <a:r>
              <a:rPr lang="es-ES" sz="2800" b="1" dirty="0" err="1" smtClean="0"/>
              <a:t>class</a:t>
            </a:r>
            <a:endParaRPr lang="es-ES"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717341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2" name="1 Rectángulo redondeado"/>
          <p:cNvSpPr/>
          <p:nvPr/>
        </p:nvSpPr>
        <p:spPr>
          <a:xfrm>
            <a:off x="2987824" y="260648"/>
            <a:ext cx="5904656"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ANCIENT EGYPT: ECONOMY </a:t>
            </a:r>
          </a:p>
        </p:txBody>
      </p:sp>
      <p:sp>
        <p:nvSpPr>
          <p:cNvPr id="14" name="13 Elipse"/>
          <p:cNvSpPr/>
          <p:nvPr/>
        </p:nvSpPr>
        <p:spPr>
          <a:xfrm rot="21067334">
            <a:off x="78556" y="817341"/>
            <a:ext cx="3582326" cy="129614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800" b="1" dirty="0" smtClean="0"/>
              <a:t>IRRIGATED AGRICULTURE</a:t>
            </a:r>
          </a:p>
        </p:txBody>
      </p:sp>
      <p:sp>
        <p:nvSpPr>
          <p:cNvPr id="25" name="24 Bisel"/>
          <p:cNvSpPr/>
          <p:nvPr/>
        </p:nvSpPr>
        <p:spPr>
          <a:xfrm>
            <a:off x="251520" y="2276872"/>
            <a:ext cx="3168352" cy="439248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 EGYTIANS GREW </a:t>
            </a:r>
            <a:r>
              <a:rPr lang="es-ES" b="1" dirty="0" smtClean="0"/>
              <a:t>CEREALS </a:t>
            </a:r>
            <a:r>
              <a:rPr lang="es-ES" dirty="0" smtClean="0"/>
              <a:t>TO MAKE BREAD AND BEER. THEY ALSO GREW </a:t>
            </a:r>
            <a:r>
              <a:rPr lang="es-ES" b="1" dirty="0" smtClean="0"/>
              <a:t>VINES</a:t>
            </a:r>
            <a:r>
              <a:rPr lang="es-ES" dirty="0" smtClean="0"/>
              <a:t>, </a:t>
            </a:r>
            <a:r>
              <a:rPr lang="es-ES" b="1" dirty="0" smtClean="0"/>
              <a:t>OLIVES</a:t>
            </a:r>
            <a:r>
              <a:rPr lang="es-ES" dirty="0" smtClean="0"/>
              <a:t>, </a:t>
            </a:r>
            <a:r>
              <a:rPr lang="es-ES" b="1" dirty="0" smtClean="0"/>
              <a:t>VEGETABLES</a:t>
            </a:r>
            <a:r>
              <a:rPr lang="es-ES" dirty="0" smtClean="0"/>
              <a:t> AND </a:t>
            </a:r>
            <a:r>
              <a:rPr lang="es-ES" b="1" dirty="0" smtClean="0"/>
              <a:t>FLAX </a:t>
            </a:r>
            <a:r>
              <a:rPr lang="es-ES" dirty="0" smtClean="0"/>
              <a:t>TO MAKE CLOTHES. WATER FROM NILE WAS DISTRIBUTED THROUGH </a:t>
            </a:r>
            <a:r>
              <a:rPr lang="es-ES" b="1" dirty="0" smtClean="0"/>
              <a:t>CANALS</a:t>
            </a:r>
            <a:r>
              <a:rPr lang="es-ES" dirty="0" smtClean="0"/>
              <a:t>, </a:t>
            </a:r>
            <a:r>
              <a:rPr lang="es-ES" b="1" dirty="0" smtClean="0"/>
              <a:t>DAMS</a:t>
            </a:r>
            <a:r>
              <a:rPr lang="es-ES" dirty="0" smtClean="0"/>
              <a:t> AND </a:t>
            </a:r>
            <a:r>
              <a:rPr lang="es-ES" b="1" dirty="0" smtClean="0"/>
              <a:t>IRRIGATION SYSTEMS</a:t>
            </a:r>
            <a:endParaRPr lang="es-ES" b="1" dirty="0"/>
          </a:p>
        </p:txBody>
      </p:sp>
      <p:pic>
        <p:nvPicPr>
          <p:cNvPr id="44034" name="Picture 2" descr="http://www.icid.org/images/hist_pic.jpg"/>
          <p:cNvPicPr>
            <a:picLocks noChangeAspect="1" noChangeArrowheads="1"/>
          </p:cNvPicPr>
          <p:nvPr/>
        </p:nvPicPr>
        <p:blipFill>
          <a:blip r:embed="rId2" cstate="print"/>
          <a:srcRect/>
          <a:stretch>
            <a:fillRect/>
          </a:stretch>
        </p:blipFill>
        <p:spPr bwMode="auto">
          <a:xfrm>
            <a:off x="3061175" y="1628800"/>
            <a:ext cx="5687289" cy="43924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717341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2" name="1 Rectángulo redondeado"/>
          <p:cNvSpPr/>
          <p:nvPr/>
        </p:nvSpPr>
        <p:spPr>
          <a:xfrm>
            <a:off x="2987824" y="260648"/>
            <a:ext cx="5904656"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ANCIENT EGYPT: ECONOMY </a:t>
            </a:r>
          </a:p>
        </p:txBody>
      </p:sp>
      <p:sp>
        <p:nvSpPr>
          <p:cNvPr id="14" name="13 Elipse"/>
          <p:cNvSpPr/>
          <p:nvPr/>
        </p:nvSpPr>
        <p:spPr>
          <a:xfrm rot="21067334">
            <a:off x="373955" y="915775"/>
            <a:ext cx="2959560" cy="88325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800" b="1" dirty="0" smtClean="0"/>
              <a:t>LIVESTOCK</a:t>
            </a:r>
          </a:p>
        </p:txBody>
      </p:sp>
      <p:sp>
        <p:nvSpPr>
          <p:cNvPr id="25" name="24 Bisel"/>
          <p:cNvSpPr/>
          <p:nvPr/>
        </p:nvSpPr>
        <p:spPr>
          <a:xfrm>
            <a:off x="251520" y="2060848"/>
            <a:ext cx="2952328" cy="180020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THEY KEPT COWS, PIGS, SHEEP, CHIKENS AND DONKEYS</a:t>
            </a:r>
            <a:endParaRPr lang="es-ES" dirty="0"/>
          </a:p>
        </p:txBody>
      </p:sp>
      <p:pic>
        <p:nvPicPr>
          <p:cNvPr id="45058" name="Picture 2" descr="http://www.egyptianagriculture.com/images/egyptian_farming.gif"/>
          <p:cNvPicPr>
            <a:picLocks noChangeAspect="1" noChangeArrowheads="1"/>
          </p:cNvPicPr>
          <p:nvPr/>
        </p:nvPicPr>
        <p:blipFill>
          <a:blip r:embed="rId2" cstate="print"/>
          <a:srcRect/>
          <a:stretch>
            <a:fillRect/>
          </a:stretch>
        </p:blipFill>
        <p:spPr bwMode="auto">
          <a:xfrm>
            <a:off x="2195736" y="1628800"/>
            <a:ext cx="6632045" cy="45365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717341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2" name="1 Rectángulo redondeado"/>
          <p:cNvSpPr/>
          <p:nvPr/>
        </p:nvSpPr>
        <p:spPr>
          <a:xfrm>
            <a:off x="2987824" y="260648"/>
            <a:ext cx="5904656"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ANCIENT EGYPT: ECONOMY </a:t>
            </a:r>
          </a:p>
        </p:txBody>
      </p:sp>
      <p:sp>
        <p:nvSpPr>
          <p:cNvPr id="14" name="13 Elipse"/>
          <p:cNvSpPr/>
          <p:nvPr/>
        </p:nvSpPr>
        <p:spPr>
          <a:xfrm rot="21067334">
            <a:off x="373955" y="915775"/>
            <a:ext cx="2959560" cy="88325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800" b="1" dirty="0" smtClean="0"/>
              <a:t>CRAFTS</a:t>
            </a:r>
          </a:p>
        </p:txBody>
      </p:sp>
      <p:sp>
        <p:nvSpPr>
          <p:cNvPr id="25" name="24 Bisel"/>
          <p:cNvSpPr/>
          <p:nvPr/>
        </p:nvSpPr>
        <p:spPr>
          <a:xfrm>
            <a:off x="251520" y="2060848"/>
            <a:ext cx="2952328" cy="252028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THEY  PRODUCED TEXTILES, POTTERY AND JEWELLERY IN SMALL WORKSHOPS. THEY USED PAPYRUS TO CREATE WRITING PAPER</a:t>
            </a:r>
            <a:endParaRPr lang="es-ES" dirty="0"/>
          </a:p>
        </p:txBody>
      </p:sp>
      <p:pic>
        <p:nvPicPr>
          <p:cNvPr id="46082" name="Picture 2" descr="http://www.culturegipcia.es/pagina/culturaegipcia/papiro/imgpap/planta_papiro.jpg"/>
          <p:cNvPicPr>
            <a:picLocks noChangeAspect="1" noChangeArrowheads="1"/>
          </p:cNvPicPr>
          <p:nvPr/>
        </p:nvPicPr>
        <p:blipFill>
          <a:blip r:embed="rId2" cstate="print"/>
          <a:srcRect/>
          <a:stretch>
            <a:fillRect/>
          </a:stretch>
        </p:blipFill>
        <p:spPr bwMode="auto">
          <a:xfrm>
            <a:off x="4717199" y="980728"/>
            <a:ext cx="3936438" cy="29523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6086" name="Picture 6" descr="http://3.bp.blogspot.com/-M9SnZBml9Bo/UIkudXfGnUI/AAAAAAAADM0/sS9qEKgRG5I/s1600/preparaci%C3%B3n+del+papiro+1.jpg"/>
          <p:cNvPicPr>
            <a:picLocks noChangeAspect="1" noChangeArrowheads="1"/>
          </p:cNvPicPr>
          <p:nvPr/>
        </p:nvPicPr>
        <p:blipFill>
          <a:blip r:embed="rId3" cstate="print"/>
          <a:srcRect/>
          <a:stretch>
            <a:fillRect/>
          </a:stretch>
        </p:blipFill>
        <p:spPr bwMode="auto">
          <a:xfrm>
            <a:off x="2843808" y="2780928"/>
            <a:ext cx="4247476"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6084" name="Picture 4" descr="http://upload.wikimedia.org/wikipedia/commons/thumb/a/ae/Blank_papyrus_paper.jpg/250px-Blank_papyrus_paper.jpg"/>
          <p:cNvPicPr>
            <a:picLocks noChangeAspect="1" noChangeArrowheads="1"/>
          </p:cNvPicPr>
          <p:nvPr/>
        </p:nvPicPr>
        <p:blipFill>
          <a:blip r:embed="rId4" cstate="print"/>
          <a:srcRect/>
          <a:stretch>
            <a:fillRect/>
          </a:stretch>
        </p:blipFill>
        <p:spPr bwMode="auto">
          <a:xfrm>
            <a:off x="1259632" y="4336875"/>
            <a:ext cx="2381250" cy="2476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088" name="Picture 8" descr="http://4.bp.blogspot.com/_gB8i9RgQMBM/TJJSWfWy8vI/AAAAAAAAToE/pviiwDo9q04/s1600/PapiroEgipto.jpg"/>
          <p:cNvPicPr>
            <a:picLocks noChangeAspect="1" noChangeArrowheads="1"/>
          </p:cNvPicPr>
          <p:nvPr/>
        </p:nvPicPr>
        <p:blipFill>
          <a:blip r:embed="rId5" cstate="print"/>
          <a:srcRect/>
          <a:stretch>
            <a:fillRect/>
          </a:stretch>
        </p:blipFill>
        <p:spPr bwMode="auto">
          <a:xfrm>
            <a:off x="4427984" y="3981449"/>
            <a:ext cx="4286250" cy="28765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10 Flecha curvada hacia la derecha"/>
          <p:cNvSpPr/>
          <p:nvPr/>
        </p:nvSpPr>
        <p:spPr>
          <a:xfrm rot="3412270">
            <a:off x="3545259" y="1233764"/>
            <a:ext cx="1368152" cy="1728192"/>
          </a:xfrm>
          <a:prstGeom prst="curv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solidFill>
                <a:schemeClr val="tx1"/>
              </a:solidFill>
            </a:endParaRPr>
          </a:p>
        </p:txBody>
      </p:sp>
      <p:sp>
        <p:nvSpPr>
          <p:cNvPr id="12" name="11 Flecha curvada hacia la derecha"/>
          <p:cNvSpPr/>
          <p:nvPr/>
        </p:nvSpPr>
        <p:spPr>
          <a:xfrm rot="2587300">
            <a:off x="1148026" y="2978644"/>
            <a:ext cx="1368152" cy="2531634"/>
          </a:xfrm>
          <a:prstGeom prst="curv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solidFill>
                <a:schemeClr val="tx1"/>
              </a:solidFill>
            </a:endParaRPr>
          </a:p>
        </p:txBody>
      </p:sp>
      <p:sp>
        <p:nvSpPr>
          <p:cNvPr id="13" name="12 Flecha curvada hacia arriba"/>
          <p:cNvSpPr/>
          <p:nvPr/>
        </p:nvSpPr>
        <p:spPr>
          <a:xfrm>
            <a:off x="2699792" y="5589240"/>
            <a:ext cx="3168352" cy="1368152"/>
          </a:xfrm>
          <a:prstGeom prst="curved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par>
                                <p:cTn id="13" presetID="4" presetClass="entr" presetSubtype="16" fill="hold" nodeType="withEffect">
                                  <p:stCondLst>
                                    <p:cond delay="0"/>
                                  </p:stCondLst>
                                  <p:childTnLst>
                                    <p:set>
                                      <p:cBhvr>
                                        <p:cTn id="14" dur="1" fill="hold">
                                          <p:stCondLst>
                                            <p:cond delay="0"/>
                                          </p:stCondLst>
                                        </p:cTn>
                                        <p:tgtEl>
                                          <p:spTgt spid="46086"/>
                                        </p:tgtEl>
                                        <p:attrNameLst>
                                          <p:attrName>style.visibility</p:attrName>
                                        </p:attrNameLst>
                                      </p:cBhvr>
                                      <p:to>
                                        <p:strVal val="visible"/>
                                      </p:to>
                                    </p:set>
                                    <p:animEffect transition="in" filter="box(in)">
                                      <p:cBhvr>
                                        <p:cTn id="15" dur="500"/>
                                        <p:tgtEl>
                                          <p:spTgt spid="4608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par>
                                <p:cTn id="21" presetID="4" presetClass="entr" presetSubtype="16" fill="hold" nodeType="withEffect">
                                  <p:stCondLst>
                                    <p:cond delay="0"/>
                                  </p:stCondLst>
                                  <p:childTnLst>
                                    <p:set>
                                      <p:cBhvr>
                                        <p:cTn id="22" dur="1" fill="hold">
                                          <p:stCondLst>
                                            <p:cond delay="0"/>
                                          </p:stCondLst>
                                        </p:cTn>
                                        <p:tgtEl>
                                          <p:spTgt spid="46084"/>
                                        </p:tgtEl>
                                        <p:attrNameLst>
                                          <p:attrName>style.visibility</p:attrName>
                                        </p:attrNameLst>
                                      </p:cBhvr>
                                      <p:to>
                                        <p:strVal val="visible"/>
                                      </p:to>
                                    </p:set>
                                    <p:animEffect transition="in" filter="box(in)">
                                      <p:cBhvr>
                                        <p:cTn id="23" dur="500"/>
                                        <p:tgtEl>
                                          <p:spTgt spid="4608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6088"/>
                                        </p:tgtEl>
                                        <p:attrNameLst>
                                          <p:attrName>style.visibility</p:attrName>
                                        </p:attrNameLst>
                                      </p:cBhvr>
                                      <p:to>
                                        <p:strVal val="visible"/>
                                      </p:to>
                                    </p:set>
                                    <p:animEffect transition="in" filter="box(in)">
                                      <p:cBhvr>
                                        <p:cTn id="28" dur="500"/>
                                        <p:tgtEl>
                                          <p:spTgt spid="4608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717341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2" name="1 Rectángulo redondeado"/>
          <p:cNvSpPr/>
          <p:nvPr/>
        </p:nvSpPr>
        <p:spPr>
          <a:xfrm>
            <a:off x="2987824" y="260648"/>
            <a:ext cx="5904656"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ANCIENT EGYPT: ECONOMY </a:t>
            </a:r>
          </a:p>
        </p:txBody>
      </p:sp>
      <p:sp>
        <p:nvSpPr>
          <p:cNvPr id="14" name="13 Elipse"/>
          <p:cNvSpPr/>
          <p:nvPr/>
        </p:nvSpPr>
        <p:spPr>
          <a:xfrm rot="21067334">
            <a:off x="373955" y="915775"/>
            <a:ext cx="2959560" cy="88325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800" b="1" dirty="0" smtClean="0"/>
              <a:t>TRADE</a:t>
            </a:r>
          </a:p>
        </p:txBody>
      </p:sp>
      <p:sp>
        <p:nvSpPr>
          <p:cNvPr id="25" name="24 Bisel"/>
          <p:cNvSpPr/>
          <p:nvPr/>
        </p:nvSpPr>
        <p:spPr>
          <a:xfrm>
            <a:off x="251520" y="2060848"/>
            <a:ext cx="2952328" cy="396044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LOCAL PRODUCTS WERE EXCHANGED </a:t>
            </a:r>
            <a:r>
              <a:rPr lang="es-ES" b="1" dirty="0" smtClean="0"/>
              <a:t>ALONG THE NILE</a:t>
            </a:r>
            <a:r>
              <a:rPr lang="es-ES" dirty="0" smtClean="0"/>
              <a:t>. THEY EXPORTED CEREALS, POTTERY AND PAPYRUS TO MESOPOTAMIA AND GREECE, AND </a:t>
            </a:r>
            <a:r>
              <a:rPr lang="es-ES" b="1" dirty="0" smtClean="0"/>
              <a:t>IMPORTED</a:t>
            </a:r>
            <a:r>
              <a:rPr lang="es-ES" dirty="0" smtClean="0"/>
              <a:t> METALS AND </a:t>
            </a:r>
            <a:r>
              <a:rPr lang="es-ES" b="1" dirty="0" smtClean="0"/>
              <a:t>LUXURY GOODS</a:t>
            </a:r>
            <a:endParaRPr lang="es-ES" b="1" dirty="0"/>
          </a:p>
        </p:txBody>
      </p:sp>
      <p:pic>
        <p:nvPicPr>
          <p:cNvPr id="47106" name="Picture 2" descr="http://www.history.noaa.gov/images/eship.jpg"/>
          <p:cNvPicPr>
            <a:picLocks noChangeAspect="1" noChangeArrowheads="1"/>
          </p:cNvPicPr>
          <p:nvPr/>
        </p:nvPicPr>
        <p:blipFill>
          <a:blip r:embed="rId2" cstate="print"/>
          <a:srcRect/>
          <a:stretch>
            <a:fillRect/>
          </a:stretch>
        </p:blipFill>
        <p:spPr bwMode="auto">
          <a:xfrm>
            <a:off x="2555776" y="1916832"/>
            <a:ext cx="6264696" cy="26965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717341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2" name="1 Rectángulo redondeado"/>
          <p:cNvSpPr/>
          <p:nvPr/>
        </p:nvSpPr>
        <p:spPr>
          <a:xfrm>
            <a:off x="2987824" y="260648"/>
            <a:ext cx="5904656"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ANCIENT EGYPT: CULTURE </a:t>
            </a:r>
          </a:p>
        </p:txBody>
      </p:sp>
      <p:sp>
        <p:nvSpPr>
          <p:cNvPr id="14" name="13 Elipse"/>
          <p:cNvSpPr/>
          <p:nvPr/>
        </p:nvSpPr>
        <p:spPr>
          <a:xfrm rot="21067334">
            <a:off x="373955" y="915775"/>
            <a:ext cx="2959560" cy="88325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800" b="1" dirty="0" smtClean="0"/>
              <a:t>WRITING</a:t>
            </a:r>
          </a:p>
        </p:txBody>
      </p:sp>
      <p:sp>
        <p:nvSpPr>
          <p:cNvPr id="25" name="24 Bisel"/>
          <p:cNvSpPr/>
          <p:nvPr/>
        </p:nvSpPr>
        <p:spPr>
          <a:xfrm>
            <a:off x="251520" y="2060848"/>
            <a:ext cx="2952328" cy="216024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 ANCIENT EGYPTIANS INVENTED WRITING AT THE SAME TIME AS THE MESOPOTAMIANS</a:t>
            </a:r>
            <a:endParaRPr lang="es-ES" dirty="0"/>
          </a:p>
        </p:txBody>
      </p:sp>
      <p:sp>
        <p:nvSpPr>
          <p:cNvPr id="7" name="6 Bisel"/>
          <p:cNvSpPr/>
          <p:nvPr/>
        </p:nvSpPr>
        <p:spPr>
          <a:xfrm>
            <a:off x="251520" y="4365104"/>
            <a:ext cx="2952328" cy="223224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THEY USED </a:t>
            </a:r>
            <a:r>
              <a:rPr lang="es-ES" b="1" dirty="0" smtClean="0"/>
              <a:t>HIEROGLYPHS</a:t>
            </a:r>
            <a:r>
              <a:rPr lang="es-ES" dirty="0" smtClean="0"/>
              <a:t>, WHICH WERE SYMBOLS AND PICTURES THAT REPRESENTED OBJECTS AND IDEAS</a:t>
            </a:r>
            <a:endParaRPr lang="es-ES" dirty="0"/>
          </a:p>
        </p:txBody>
      </p:sp>
      <p:pic>
        <p:nvPicPr>
          <p:cNvPr id="49154" name="Picture 2" descr="http://www.courseweb.unt.edu/gknezek/07spring/4100009/quevedo/hieroglyphics2.jpg"/>
          <p:cNvPicPr>
            <a:picLocks noChangeAspect="1" noChangeArrowheads="1"/>
          </p:cNvPicPr>
          <p:nvPr/>
        </p:nvPicPr>
        <p:blipFill>
          <a:blip r:embed="rId2" cstate="print"/>
          <a:srcRect/>
          <a:stretch>
            <a:fillRect/>
          </a:stretch>
        </p:blipFill>
        <p:spPr bwMode="auto">
          <a:xfrm>
            <a:off x="3419872" y="1628800"/>
            <a:ext cx="5392138" cy="4320480"/>
          </a:xfrm>
          <a:prstGeom prst="rect">
            <a:avLst/>
          </a:prstGeom>
          <a:ln>
            <a:noFill/>
          </a:ln>
          <a:effectLst>
            <a:outerShdw blurRad="190500" algn="tl" rotWithShape="0">
              <a:srgbClr val="000000">
                <a:alpha val="70000"/>
              </a:srgbClr>
            </a:outerShdw>
          </a:effectLst>
        </p:spPr>
      </p:pic>
      <p:pic>
        <p:nvPicPr>
          <p:cNvPr id="49156" name="Picture 4" descr="http://www.chamois.k12.mo.us/JW%208th%20Grade/Dylan%20Minor/webpage%201/hieroglyphics-table.jpg"/>
          <p:cNvPicPr>
            <a:picLocks noChangeAspect="1" noChangeArrowheads="1"/>
          </p:cNvPicPr>
          <p:nvPr/>
        </p:nvPicPr>
        <p:blipFill>
          <a:blip r:embed="rId3" cstate="print"/>
          <a:srcRect/>
          <a:stretch>
            <a:fillRect/>
          </a:stretch>
        </p:blipFill>
        <p:spPr bwMode="auto">
          <a:xfrm>
            <a:off x="3347864" y="1556792"/>
            <a:ext cx="5616624" cy="4352884"/>
          </a:xfrm>
          <a:prstGeom prst="rect">
            <a:avLst/>
          </a:prstGeom>
          <a:ln>
            <a:noFill/>
          </a:ln>
          <a:effectLst>
            <a:outerShdw blurRad="190500" algn="tl" rotWithShape="0">
              <a:srgbClr val="000000">
                <a:alpha val="70000"/>
              </a:srgbClr>
            </a:outerShdw>
          </a:effectLst>
        </p:spPr>
      </p:pic>
      <p:pic>
        <p:nvPicPr>
          <p:cNvPr id="49158" name="Picture 6" descr="http://youmedialab.com/wp-content/uploads/2011/12/hieroglyphs.jpg"/>
          <p:cNvPicPr>
            <a:picLocks noChangeAspect="1" noChangeArrowheads="1"/>
          </p:cNvPicPr>
          <p:nvPr/>
        </p:nvPicPr>
        <p:blipFill>
          <a:blip r:embed="rId4" cstate="print"/>
          <a:srcRect/>
          <a:stretch>
            <a:fillRect/>
          </a:stretch>
        </p:blipFill>
        <p:spPr bwMode="auto">
          <a:xfrm>
            <a:off x="3347864" y="1988840"/>
            <a:ext cx="5524500" cy="3571875"/>
          </a:xfrm>
          <a:prstGeom prst="rect">
            <a:avLst/>
          </a:prstGeom>
          <a:ln>
            <a:noFill/>
          </a:ln>
          <a:effectLst>
            <a:outerShdw blurRad="190500" algn="tl" rotWithShape="0">
              <a:srgbClr val="000000">
                <a:alpha val="70000"/>
              </a:srgbClr>
            </a:outerShdw>
          </a:effectLst>
        </p:spPr>
      </p:pic>
      <p:pic>
        <p:nvPicPr>
          <p:cNvPr id="49160" name="Picture 8" descr="http://4.bp.blogspot.com/_MmDf8-aHd8s/TA5SrwechpI/AAAAAAAABBo/jnozk35YKS0/s400/escriba.jpg"/>
          <p:cNvPicPr>
            <a:picLocks noChangeAspect="1" noChangeArrowheads="1"/>
          </p:cNvPicPr>
          <p:nvPr/>
        </p:nvPicPr>
        <p:blipFill>
          <a:blip r:embed="rId5" cstate="print"/>
          <a:srcRect/>
          <a:stretch>
            <a:fillRect/>
          </a:stretch>
        </p:blipFill>
        <p:spPr bwMode="auto">
          <a:xfrm>
            <a:off x="3563888" y="1484784"/>
            <a:ext cx="4831141" cy="5112568"/>
          </a:xfrm>
          <a:prstGeom prst="rect">
            <a:avLst/>
          </a:prstGeom>
          <a:ln>
            <a:noFill/>
          </a:ln>
          <a:effectLst>
            <a:outerShdw blurRad="190500" algn="tl" rotWithShape="0">
              <a:srgbClr val="000000">
                <a:alpha val="70000"/>
              </a:srgbClr>
            </a:outerShdw>
          </a:effectLst>
        </p:spPr>
      </p:pic>
      <p:pic>
        <p:nvPicPr>
          <p:cNvPr id="49164" name="Picture 12" descr="http://www.decorarconarte.com/WebRoot/StoreES2/Shops/61552482/479E/D5EC/67F3/5E78/753F/C0A8/28BD/E08E/384-R.JPG"/>
          <p:cNvPicPr>
            <a:picLocks noChangeAspect="1" noChangeArrowheads="1"/>
          </p:cNvPicPr>
          <p:nvPr/>
        </p:nvPicPr>
        <p:blipFill>
          <a:blip r:embed="rId6" cstate="print"/>
          <a:srcRect/>
          <a:stretch>
            <a:fillRect/>
          </a:stretch>
        </p:blipFill>
        <p:spPr bwMode="auto">
          <a:xfrm>
            <a:off x="3851920" y="1196752"/>
            <a:ext cx="4392488" cy="55777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9162" name="Picture 10" descr="http://3.bp.blogspot.com/-tW9Ud4rKjqI/UHfRnPZ_bRI/AAAAAAAACvg/nO16ptDjgnU/s1600/piedra-rosetta-champollion.jpg"/>
          <p:cNvPicPr>
            <a:picLocks noChangeAspect="1" noChangeArrowheads="1"/>
          </p:cNvPicPr>
          <p:nvPr/>
        </p:nvPicPr>
        <p:blipFill>
          <a:blip r:embed="rId7" cstate="print"/>
          <a:srcRect/>
          <a:stretch>
            <a:fillRect/>
          </a:stretch>
        </p:blipFill>
        <p:spPr bwMode="auto">
          <a:xfrm>
            <a:off x="2699792" y="1484784"/>
            <a:ext cx="3672408"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14 Bisel"/>
          <p:cNvSpPr/>
          <p:nvPr/>
        </p:nvSpPr>
        <p:spPr>
          <a:xfrm>
            <a:off x="3491880" y="5373216"/>
            <a:ext cx="5112568" cy="1412776"/>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400" dirty="0" smtClean="0"/>
              <a:t>THE ROSETTA STONE WAS DISCOVERED IN EGYPT IN 1799. IT HAD THE SAME INSCRIPTION IN HIEROGLYPHICS, LOCAL WRITING AND GREEK.  JEAN-FRANCOIS CHAMPOLLION STARTARTED THE INTERPRETATION OF THIS WRITING.</a:t>
            </a:r>
            <a:endParaRPr lang="es-ES" sz="1400" dirty="0"/>
          </a:p>
        </p:txBody>
      </p:sp>
      <p:sp>
        <p:nvSpPr>
          <p:cNvPr id="16" name="15 Pentágono"/>
          <p:cNvSpPr/>
          <p:nvPr/>
        </p:nvSpPr>
        <p:spPr>
          <a:xfrm>
            <a:off x="1331640" y="5661248"/>
            <a:ext cx="2736304" cy="98072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dirty="0" smtClean="0"/>
              <a:t>THE MISTERY OF THE ROSETTA STONE (1/8). 6:57. IT MUST BE CONTINUED WITH THE FOLLOWING… (FILM…?)</a:t>
            </a:r>
            <a:endParaRPr lang="es-ES" sz="1400" dirty="0"/>
          </a:p>
        </p:txBody>
      </p:sp>
      <p:sp>
        <p:nvSpPr>
          <p:cNvPr id="17" name="16 Botón de acción: Información">
            <a:hlinkClick r:id="rId8" highlightClick="1"/>
          </p:cNvPr>
          <p:cNvSpPr/>
          <p:nvPr/>
        </p:nvSpPr>
        <p:spPr>
          <a:xfrm>
            <a:off x="251520" y="5661248"/>
            <a:ext cx="936104" cy="1008112"/>
          </a:xfrm>
          <a:prstGeom prst="actionButtonInformati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sz="1400"/>
          </a:p>
        </p:txBody>
      </p:sp>
      <p:sp>
        <p:nvSpPr>
          <p:cNvPr id="18" name="17 Pentágono"/>
          <p:cNvSpPr/>
          <p:nvPr/>
        </p:nvSpPr>
        <p:spPr>
          <a:xfrm>
            <a:off x="5652120" y="5661248"/>
            <a:ext cx="2736304" cy="98072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r>
              <a:rPr lang="es-ES" sz="1400" dirty="0" smtClean="0"/>
              <a:t>HISTORY CHANNEL-ANCIENT EGYPT O2of10Rosetta </a:t>
            </a:r>
            <a:r>
              <a:rPr lang="es-ES" sz="1400" dirty="0" err="1" smtClean="0"/>
              <a:t>Stone.HD</a:t>
            </a:r>
            <a:endParaRPr lang="es-ES" sz="1400" dirty="0" smtClean="0"/>
          </a:p>
          <a:p>
            <a:r>
              <a:rPr lang="es-ES" sz="1400" dirty="0" smtClean="0"/>
              <a:t>(46:11). A </a:t>
            </a:r>
            <a:r>
              <a:rPr lang="es-ES" sz="1400" dirty="0" err="1" smtClean="0"/>
              <a:t>long</a:t>
            </a:r>
            <a:r>
              <a:rPr lang="es-ES" sz="1400" dirty="0" smtClean="0"/>
              <a:t> </a:t>
            </a:r>
            <a:r>
              <a:rPr lang="es-ES" sz="1400" dirty="0" err="1" smtClean="0"/>
              <a:t>documentary</a:t>
            </a:r>
            <a:r>
              <a:rPr lang="es-ES" sz="1400" dirty="0" smtClean="0"/>
              <a:t> </a:t>
            </a:r>
            <a:r>
              <a:rPr lang="es-ES" sz="1400" dirty="0" err="1" smtClean="0"/>
              <a:t>about</a:t>
            </a:r>
            <a:r>
              <a:rPr lang="es-ES" sz="1400" dirty="0" smtClean="0"/>
              <a:t> </a:t>
            </a:r>
            <a:r>
              <a:rPr lang="es-ES" sz="1400" dirty="0" err="1" smtClean="0"/>
              <a:t>the</a:t>
            </a:r>
            <a:r>
              <a:rPr lang="es-ES" sz="1400" dirty="0" smtClean="0"/>
              <a:t> </a:t>
            </a:r>
            <a:r>
              <a:rPr lang="es-ES" sz="1400" dirty="0" err="1" smtClean="0"/>
              <a:t>discover</a:t>
            </a:r>
            <a:r>
              <a:rPr lang="es-ES" sz="1400" dirty="0" smtClean="0"/>
              <a:t>.</a:t>
            </a:r>
            <a:endParaRPr lang="es-ES" sz="1400" dirty="0"/>
          </a:p>
        </p:txBody>
      </p:sp>
      <p:sp>
        <p:nvSpPr>
          <p:cNvPr id="19" name="18 Botón de acción: Información">
            <a:hlinkClick r:id="rId9" highlightClick="1"/>
          </p:cNvPr>
          <p:cNvSpPr/>
          <p:nvPr/>
        </p:nvSpPr>
        <p:spPr>
          <a:xfrm>
            <a:off x="4499992" y="5661248"/>
            <a:ext cx="1008112" cy="1008112"/>
          </a:xfrm>
          <a:prstGeom prst="actionButtonInformati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9154"/>
                                        </p:tgtEl>
                                      </p:cBhvr>
                                    </p:animEffect>
                                    <p:set>
                                      <p:cBhvr>
                                        <p:cTn id="7" dur="1" fill="hold">
                                          <p:stCondLst>
                                            <p:cond delay="499"/>
                                          </p:stCondLst>
                                        </p:cTn>
                                        <p:tgtEl>
                                          <p:spTgt spid="491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box(in)">
                                      <p:cBhvr>
                                        <p:cTn id="12" dur="500"/>
                                        <p:tgtEl>
                                          <p:spTgt spid="4915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49156"/>
                                        </p:tgtEl>
                                      </p:cBhvr>
                                    </p:animEffect>
                                    <p:set>
                                      <p:cBhvr>
                                        <p:cTn id="17" dur="1" fill="hold">
                                          <p:stCondLst>
                                            <p:cond delay="499"/>
                                          </p:stCondLst>
                                        </p:cTn>
                                        <p:tgtEl>
                                          <p:spTgt spid="4915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9158"/>
                                        </p:tgtEl>
                                        <p:attrNameLst>
                                          <p:attrName>style.visibility</p:attrName>
                                        </p:attrNameLst>
                                      </p:cBhvr>
                                      <p:to>
                                        <p:strVal val="visible"/>
                                      </p:to>
                                    </p:set>
                                    <p:animEffect transition="in" filter="box(in)">
                                      <p:cBhvr>
                                        <p:cTn id="22" dur="500"/>
                                        <p:tgtEl>
                                          <p:spTgt spid="4915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49158"/>
                                        </p:tgtEl>
                                      </p:cBhvr>
                                    </p:animEffect>
                                    <p:set>
                                      <p:cBhvr>
                                        <p:cTn id="27" dur="1" fill="hold">
                                          <p:stCondLst>
                                            <p:cond delay="499"/>
                                          </p:stCondLst>
                                        </p:cTn>
                                        <p:tgtEl>
                                          <p:spTgt spid="4915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9160"/>
                                        </p:tgtEl>
                                        <p:attrNameLst>
                                          <p:attrName>style.visibility</p:attrName>
                                        </p:attrNameLst>
                                      </p:cBhvr>
                                      <p:to>
                                        <p:strVal val="visible"/>
                                      </p:to>
                                    </p:set>
                                    <p:animEffect transition="in" filter="box(in)">
                                      <p:cBhvr>
                                        <p:cTn id="32" dur="500"/>
                                        <p:tgtEl>
                                          <p:spTgt spid="4916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49160"/>
                                        </p:tgtEl>
                                      </p:cBhvr>
                                    </p:animEffect>
                                    <p:set>
                                      <p:cBhvr>
                                        <p:cTn id="37" dur="1" fill="hold">
                                          <p:stCondLst>
                                            <p:cond delay="499"/>
                                          </p:stCondLst>
                                        </p:cTn>
                                        <p:tgtEl>
                                          <p:spTgt spid="4916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9164"/>
                                        </p:tgtEl>
                                        <p:attrNameLst>
                                          <p:attrName>style.visibility</p:attrName>
                                        </p:attrNameLst>
                                      </p:cBhvr>
                                      <p:to>
                                        <p:strVal val="visible"/>
                                      </p:to>
                                    </p:set>
                                    <p:animEffect transition="in" filter="box(in)">
                                      <p:cBhvr>
                                        <p:cTn id="42" dur="500"/>
                                        <p:tgtEl>
                                          <p:spTgt spid="4916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9162"/>
                                        </p:tgtEl>
                                        <p:attrNameLst>
                                          <p:attrName>style.visibility</p:attrName>
                                        </p:attrNameLst>
                                      </p:cBhvr>
                                      <p:to>
                                        <p:strVal val="visible"/>
                                      </p:to>
                                    </p:set>
                                    <p:animEffect transition="in" filter="box(in)">
                                      <p:cBhvr>
                                        <p:cTn id="52" dur="500"/>
                                        <p:tgtEl>
                                          <p:spTgt spid="4916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500"/>
                                        <p:tgtEl>
                                          <p:spTgt spid="16"/>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ox(in)">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ox(in)">
                                      <p:cBhvr>
                                        <p:cTn id="65" dur="500"/>
                                        <p:tgtEl>
                                          <p:spTgt spid="19"/>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ox(in)">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717341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2" name="1 Rectángulo redondeado"/>
          <p:cNvSpPr/>
          <p:nvPr/>
        </p:nvSpPr>
        <p:spPr>
          <a:xfrm>
            <a:off x="2987824" y="260648"/>
            <a:ext cx="5904656"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ANCIENT EGYPT: CULTURE </a:t>
            </a:r>
          </a:p>
        </p:txBody>
      </p:sp>
      <p:sp>
        <p:nvSpPr>
          <p:cNvPr id="25" name="24 Bisel"/>
          <p:cNvSpPr/>
          <p:nvPr/>
        </p:nvSpPr>
        <p:spPr>
          <a:xfrm>
            <a:off x="395536" y="2060848"/>
            <a:ext cx="3744416" cy="1656184"/>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THEY USED ASTRONOMY TO STUDY THE FLOODING OF THE NILE. THEY INVENTED THE SOLAR CALENDAR</a:t>
            </a:r>
            <a:endParaRPr lang="es-ES" dirty="0"/>
          </a:p>
        </p:txBody>
      </p:sp>
      <p:sp>
        <p:nvSpPr>
          <p:cNvPr id="14" name="13 Elipse"/>
          <p:cNvSpPr/>
          <p:nvPr/>
        </p:nvSpPr>
        <p:spPr>
          <a:xfrm rot="21067334">
            <a:off x="12310" y="1437892"/>
            <a:ext cx="3227576" cy="88325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800" b="1" dirty="0" smtClean="0"/>
              <a:t>ASTRONOMY</a:t>
            </a:r>
          </a:p>
        </p:txBody>
      </p:sp>
      <p:sp>
        <p:nvSpPr>
          <p:cNvPr id="8" name="7 Bisel"/>
          <p:cNvSpPr/>
          <p:nvPr/>
        </p:nvSpPr>
        <p:spPr>
          <a:xfrm>
            <a:off x="432047" y="4653136"/>
            <a:ext cx="3744416" cy="1656184"/>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THEY USED MATHEMATICS TO CALCULATE THE LEVEL OF WATER IN THE NILE</a:t>
            </a:r>
            <a:endParaRPr lang="es-ES" dirty="0"/>
          </a:p>
        </p:txBody>
      </p:sp>
      <p:sp>
        <p:nvSpPr>
          <p:cNvPr id="10" name="9 Elipse"/>
          <p:cNvSpPr/>
          <p:nvPr/>
        </p:nvSpPr>
        <p:spPr>
          <a:xfrm rot="21067334">
            <a:off x="47855" y="4017748"/>
            <a:ext cx="3388691" cy="88325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800" b="1" dirty="0" smtClean="0"/>
              <a:t>MATHEMATICS</a:t>
            </a:r>
          </a:p>
        </p:txBody>
      </p:sp>
      <p:sp>
        <p:nvSpPr>
          <p:cNvPr id="11" name="10 Bisel"/>
          <p:cNvSpPr/>
          <p:nvPr/>
        </p:nvSpPr>
        <p:spPr>
          <a:xfrm>
            <a:off x="4860032" y="1988840"/>
            <a:ext cx="3744416" cy="1656184"/>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THEY LEARNED A GREAT DEAL ABOUT THE HUMAN BODY AND EVEN PRACTISED SURGERY</a:t>
            </a:r>
            <a:endParaRPr lang="es-ES" dirty="0"/>
          </a:p>
        </p:txBody>
      </p:sp>
      <p:sp>
        <p:nvSpPr>
          <p:cNvPr id="12" name="11 Elipse"/>
          <p:cNvSpPr/>
          <p:nvPr/>
        </p:nvSpPr>
        <p:spPr>
          <a:xfrm rot="21067334">
            <a:off x="4476806" y="1365884"/>
            <a:ext cx="3227576" cy="88325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800" b="1" dirty="0" smtClean="0"/>
              <a:t>MEDICINE</a:t>
            </a:r>
          </a:p>
        </p:txBody>
      </p:sp>
      <p:pic>
        <p:nvPicPr>
          <p:cNvPr id="48130" name="Picture 2" descr="http://www.selket.de/fileadmin/bilder-alltag/medizin-kom-ombo.jpg"/>
          <p:cNvPicPr>
            <a:picLocks noChangeAspect="1" noChangeArrowheads="1"/>
          </p:cNvPicPr>
          <p:nvPr/>
        </p:nvPicPr>
        <p:blipFill>
          <a:blip r:embed="rId2" cstate="print"/>
          <a:srcRect/>
          <a:stretch>
            <a:fillRect/>
          </a:stretch>
        </p:blipFill>
        <p:spPr bwMode="auto">
          <a:xfrm>
            <a:off x="4716016" y="3933056"/>
            <a:ext cx="3914800" cy="28056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717341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2" name="1 Rectángulo redondeado"/>
          <p:cNvSpPr/>
          <p:nvPr/>
        </p:nvSpPr>
        <p:spPr>
          <a:xfrm>
            <a:off x="2987824" y="260648"/>
            <a:ext cx="5904656"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ANCIENT EGYPT: RELIGION </a:t>
            </a:r>
          </a:p>
        </p:txBody>
      </p:sp>
      <p:sp>
        <p:nvSpPr>
          <p:cNvPr id="25" name="24 Bisel"/>
          <p:cNvSpPr/>
          <p:nvPr/>
        </p:nvSpPr>
        <p:spPr>
          <a:xfrm>
            <a:off x="395536" y="1415397"/>
            <a:ext cx="8424936" cy="1365531"/>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 ANCIENT EGYPTIANS WERE </a:t>
            </a:r>
            <a:r>
              <a:rPr lang="es-ES" b="1" dirty="0" smtClean="0"/>
              <a:t>POLYTHEISTS</a:t>
            </a:r>
            <a:r>
              <a:rPr lang="es-ES" dirty="0" smtClean="0"/>
              <a:t>, WHO BELIEVED IN MANY GODS. EACH CITY HAD ITS OWN DIVINITY, AND EGYPTIANS ALSO WHORSIPPED THE PHARAOH AND THE NILE</a:t>
            </a:r>
            <a:endParaRPr lang="es-ES" dirty="0"/>
          </a:p>
        </p:txBody>
      </p:sp>
      <p:sp>
        <p:nvSpPr>
          <p:cNvPr id="13" name="12 Bisel"/>
          <p:cNvSpPr/>
          <p:nvPr/>
        </p:nvSpPr>
        <p:spPr>
          <a:xfrm>
            <a:off x="2843808" y="3140968"/>
            <a:ext cx="1512168" cy="864096"/>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latin typeface="Aharoni" pitchFamily="2" charset="-79"/>
                <a:cs typeface="Aharoni" pitchFamily="2" charset="-79"/>
              </a:rPr>
              <a:t>RA</a:t>
            </a:r>
            <a:endParaRPr lang="es-ES" sz="2400" b="1" dirty="0">
              <a:latin typeface="Aharoni" pitchFamily="2" charset="-79"/>
              <a:cs typeface="Aharoni" pitchFamily="2" charset="-79"/>
            </a:endParaRPr>
          </a:p>
        </p:txBody>
      </p:sp>
      <p:sp>
        <p:nvSpPr>
          <p:cNvPr id="15" name="14 Bisel"/>
          <p:cNvSpPr/>
          <p:nvPr/>
        </p:nvSpPr>
        <p:spPr>
          <a:xfrm>
            <a:off x="2843808" y="4257092"/>
            <a:ext cx="1512168" cy="864096"/>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latin typeface="Aharoni" pitchFamily="2" charset="-79"/>
                <a:cs typeface="Aharoni" pitchFamily="2" charset="-79"/>
              </a:rPr>
              <a:t>OSIRIS</a:t>
            </a:r>
            <a:endParaRPr lang="es-ES" sz="2400" b="1" dirty="0">
              <a:latin typeface="Aharoni" pitchFamily="2" charset="-79"/>
              <a:cs typeface="Aharoni" pitchFamily="2" charset="-79"/>
            </a:endParaRPr>
          </a:p>
        </p:txBody>
      </p:sp>
      <p:sp>
        <p:nvSpPr>
          <p:cNvPr id="16" name="15 Bisel"/>
          <p:cNvSpPr/>
          <p:nvPr/>
        </p:nvSpPr>
        <p:spPr>
          <a:xfrm>
            <a:off x="2843808" y="5373216"/>
            <a:ext cx="1512168" cy="864096"/>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latin typeface="Aharoni" pitchFamily="2" charset="-79"/>
                <a:cs typeface="Aharoni" pitchFamily="2" charset="-79"/>
              </a:rPr>
              <a:t>ISIS</a:t>
            </a:r>
            <a:endParaRPr lang="es-ES" sz="2400" b="1" dirty="0">
              <a:latin typeface="Aharoni" pitchFamily="2" charset="-79"/>
              <a:cs typeface="Aharoni" pitchFamily="2" charset="-79"/>
            </a:endParaRPr>
          </a:p>
        </p:txBody>
      </p:sp>
      <p:sp>
        <p:nvSpPr>
          <p:cNvPr id="17" name="16 Bisel"/>
          <p:cNvSpPr/>
          <p:nvPr/>
        </p:nvSpPr>
        <p:spPr>
          <a:xfrm>
            <a:off x="4572000" y="3140968"/>
            <a:ext cx="1512168" cy="864096"/>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latin typeface="Aharoni" pitchFamily="2" charset="-79"/>
                <a:cs typeface="Aharoni" pitchFamily="2" charset="-79"/>
              </a:rPr>
              <a:t>HORUS</a:t>
            </a:r>
            <a:endParaRPr lang="es-ES" sz="2400" b="1" dirty="0">
              <a:latin typeface="Aharoni" pitchFamily="2" charset="-79"/>
              <a:cs typeface="Aharoni" pitchFamily="2" charset="-79"/>
            </a:endParaRPr>
          </a:p>
        </p:txBody>
      </p:sp>
      <p:sp>
        <p:nvSpPr>
          <p:cNvPr id="18" name="17 Bisel"/>
          <p:cNvSpPr/>
          <p:nvPr/>
        </p:nvSpPr>
        <p:spPr>
          <a:xfrm>
            <a:off x="4499992" y="4293096"/>
            <a:ext cx="1584176" cy="864096"/>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latin typeface="Aharoni" pitchFamily="2" charset="-79"/>
                <a:cs typeface="Aharoni" pitchFamily="2" charset="-79"/>
              </a:rPr>
              <a:t>ANUBIS</a:t>
            </a:r>
            <a:endParaRPr lang="es-ES" sz="2400" b="1" dirty="0">
              <a:latin typeface="Aharoni" pitchFamily="2" charset="-79"/>
              <a:cs typeface="Aharoni" pitchFamily="2" charset="-79"/>
            </a:endParaRPr>
          </a:p>
        </p:txBody>
      </p:sp>
      <p:sp>
        <p:nvSpPr>
          <p:cNvPr id="19" name="18 Bisel"/>
          <p:cNvSpPr/>
          <p:nvPr/>
        </p:nvSpPr>
        <p:spPr>
          <a:xfrm>
            <a:off x="4572000" y="5373216"/>
            <a:ext cx="1512168" cy="864096"/>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latin typeface="Aharoni" pitchFamily="2" charset="-79"/>
                <a:cs typeface="Aharoni" pitchFamily="2" charset="-79"/>
              </a:rPr>
              <a:t>AMUN</a:t>
            </a:r>
            <a:endParaRPr lang="es-ES" sz="2400" b="1" dirty="0">
              <a:latin typeface="Aharoni" pitchFamily="2" charset="-79"/>
              <a:cs typeface="Aharoni" pitchFamily="2" charset="-79"/>
            </a:endParaRPr>
          </a:p>
        </p:txBody>
      </p:sp>
      <p:sp>
        <p:nvSpPr>
          <p:cNvPr id="20" name="19 Almacenamiento de acceso secuencial"/>
          <p:cNvSpPr/>
          <p:nvPr/>
        </p:nvSpPr>
        <p:spPr>
          <a:xfrm rot="20796177">
            <a:off x="1096308" y="2924944"/>
            <a:ext cx="1872208" cy="1008112"/>
          </a:xfrm>
          <a:prstGeom prst="flowChartMagneticTap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GOD OF THE SUN</a:t>
            </a:r>
            <a:endParaRPr lang="es-ES" dirty="0"/>
          </a:p>
        </p:txBody>
      </p:sp>
      <p:pic>
        <p:nvPicPr>
          <p:cNvPr id="50178" name="Picture 2" descr="http://4.bp.blogspot.com/-xhjZpD7QIFM/ULqpk9PFJHI/AAAAAAAACyY/4xRJH5kIqf8/s1600/ra.jpg"/>
          <p:cNvPicPr>
            <a:picLocks noChangeAspect="1" noChangeArrowheads="1"/>
          </p:cNvPicPr>
          <p:nvPr/>
        </p:nvPicPr>
        <p:blipFill>
          <a:blip r:embed="rId2" cstate="print"/>
          <a:srcRect/>
          <a:stretch>
            <a:fillRect/>
          </a:stretch>
        </p:blipFill>
        <p:spPr bwMode="auto">
          <a:xfrm>
            <a:off x="395536" y="3064960"/>
            <a:ext cx="2232248" cy="3100344"/>
          </a:xfrm>
          <a:prstGeom prst="rect">
            <a:avLst/>
          </a:prstGeom>
          <a:ln>
            <a:noFill/>
          </a:ln>
          <a:effectLst>
            <a:outerShdw blurRad="292100" dist="139700" dir="2700000" algn="tl" rotWithShape="0">
              <a:srgbClr val="333333">
                <a:alpha val="65000"/>
              </a:srgbClr>
            </a:outerShdw>
          </a:effectLst>
        </p:spPr>
      </p:pic>
      <p:sp>
        <p:nvSpPr>
          <p:cNvPr id="21" name="20 Almacenamiento de acceso secuencial"/>
          <p:cNvSpPr/>
          <p:nvPr/>
        </p:nvSpPr>
        <p:spPr>
          <a:xfrm rot="20796177">
            <a:off x="1134924" y="4136233"/>
            <a:ext cx="1872208" cy="1008112"/>
          </a:xfrm>
          <a:prstGeom prst="flowChartMagneticTap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GOD OF THE DEAD</a:t>
            </a:r>
            <a:endParaRPr lang="es-ES" dirty="0"/>
          </a:p>
        </p:txBody>
      </p:sp>
      <p:pic>
        <p:nvPicPr>
          <p:cNvPr id="50180" name="Picture 4" descr="File:La Tombe de Horemheb cropped.jpg">
            <a:hlinkClick r:id="rId3"/>
          </p:cNvPr>
          <p:cNvPicPr>
            <a:picLocks noChangeAspect="1" noChangeArrowheads="1"/>
          </p:cNvPicPr>
          <p:nvPr/>
        </p:nvPicPr>
        <p:blipFill>
          <a:blip r:embed="rId4" cstate="print"/>
          <a:srcRect/>
          <a:stretch>
            <a:fillRect/>
          </a:stretch>
        </p:blipFill>
        <p:spPr bwMode="auto">
          <a:xfrm>
            <a:off x="6156176" y="2852936"/>
            <a:ext cx="2736304" cy="3780807"/>
          </a:xfrm>
          <a:prstGeom prst="rect">
            <a:avLst/>
          </a:prstGeom>
          <a:noFill/>
        </p:spPr>
      </p:pic>
      <p:sp>
        <p:nvSpPr>
          <p:cNvPr id="22" name="21 Almacenamiento de acceso secuencial"/>
          <p:cNvSpPr/>
          <p:nvPr/>
        </p:nvSpPr>
        <p:spPr>
          <a:xfrm rot="20796177">
            <a:off x="1062915" y="5360369"/>
            <a:ext cx="1872208" cy="1008112"/>
          </a:xfrm>
          <a:prstGeom prst="flowChartMagneticTap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GODDESSES OF FERTILITY</a:t>
            </a:r>
            <a:endParaRPr lang="es-ES" dirty="0"/>
          </a:p>
        </p:txBody>
      </p:sp>
      <p:sp>
        <p:nvSpPr>
          <p:cNvPr id="23" name="22 Almacenamiento de acceso secuencial"/>
          <p:cNvSpPr/>
          <p:nvPr/>
        </p:nvSpPr>
        <p:spPr>
          <a:xfrm rot="20796177">
            <a:off x="3007130" y="2912097"/>
            <a:ext cx="1872208" cy="1008112"/>
          </a:xfrm>
          <a:prstGeom prst="flowChartMagneticTap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GOD OF TH SKY AND WAR</a:t>
            </a:r>
            <a:endParaRPr lang="es-ES" dirty="0"/>
          </a:p>
        </p:txBody>
      </p:sp>
      <p:sp>
        <p:nvSpPr>
          <p:cNvPr id="24" name="23 Almacenamiento de acceso secuencial"/>
          <p:cNvSpPr/>
          <p:nvPr/>
        </p:nvSpPr>
        <p:spPr>
          <a:xfrm rot="20796177">
            <a:off x="2935123" y="4136233"/>
            <a:ext cx="1872208" cy="1008112"/>
          </a:xfrm>
          <a:prstGeom prst="flowChartMagneticTap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GUARDIAN  OF THE DEAD</a:t>
            </a:r>
            <a:endParaRPr lang="es-ES" dirty="0"/>
          </a:p>
        </p:txBody>
      </p:sp>
      <p:sp>
        <p:nvSpPr>
          <p:cNvPr id="26" name="25 Almacenamiento de acceso secuencial"/>
          <p:cNvSpPr/>
          <p:nvPr/>
        </p:nvSpPr>
        <p:spPr>
          <a:xfrm rot="20796177">
            <a:off x="3007130" y="5072337"/>
            <a:ext cx="1872208" cy="1008112"/>
          </a:xfrm>
          <a:prstGeom prst="flowChartMagneticTap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GOD OF THE WIND</a:t>
            </a:r>
            <a:endParaRPr lang="es-ES" dirty="0"/>
          </a:p>
        </p:txBody>
      </p:sp>
      <p:sp>
        <p:nvSpPr>
          <p:cNvPr id="27" name="26 Flecha curvada hacia arriba"/>
          <p:cNvSpPr/>
          <p:nvPr/>
        </p:nvSpPr>
        <p:spPr>
          <a:xfrm>
            <a:off x="5148064" y="4941168"/>
            <a:ext cx="2952328" cy="1080120"/>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tx1"/>
              </a:solidFill>
            </a:endParaRPr>
          </a:p>
        </p:txBody>
      </p:sp>
      <p:sp>
        <p:nvSpPr>
          <p:cNvPr id="28" name="27 Flecha curvada hacia la izquierda"/>
          <p:cNvSpPr/>
          <p:nvPr/>
        </p:nvSpPr>
        <p:spPr>
          <a:xfrm rot="16824682">
            <a:off x="6410181" y="1177469"/>
            <a:ext cx="1275552" cy="3336171"/>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tx1"/>
              </a:solidFill>
            </a:endParaRPr>
          </a:p>
        </p:txBody>
      </p:sp>
      <p:sp>
        <p:nvSpPr>
          <p:cNvPr id="29" name="28 Flecha curvada hacia la izquierda"/>
          <p:cNvSpPr/>
          <p:nvPr/>
        </p:nvSpPr>
        <p:spPr>
          <a:xfrm rot="15541770">
            <a:off x="4989094" y="1386238"/>
            <a:ext cx="1275552" cy="4102205"/>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tx1"/>
              </a:solidFill>
            </a:endParaRPr>
          </a:p>
        </p:txBody>
      </p:sp>
      <p:sp>
        <p:nvSpPr>
          <p:cNvPr id="30" name="29 Bisel"/>
          <p:cNvSpPr/>
          <p:nvPr/>
        </p:nvSpPr>
        <p:spPr>
          <a:xfrm>
            <a:off x="395536" y="3068960"/>
            <a:ext cx="8424936" cy="1365531"/>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 ANCIENT EGYPTIANS BELIEVED IN LIFE AFTER DEATH. THE DEAD WERE </a:t>
            </a:r>
            <a:r>
              <a:rPr lang="es-ES" b="1" dirty="0" smtClean="0"/>
              <a:t>MUMMIFIED</a:t>
            </a:r>
            <a:r>
              <a:rPr lang="es-ES" dirty="0" smtClean="0"/>
              <a:t> SO THAT THEY WOULD HAVE A BODY IN THE AFTERLIFE</a:t>
            </a:r>
            <a:endParaRPr lang="es-ES" dirty="0"/>
          </a:p>
        </p:txBody>
      </p:sp>
      <p:sp>
        <p:nvSpPr>
          <p:cNvPr id="31" name="30 Botón de acción: Información">
            <a:hlinkClick r:id="rId5" highlightClick="1"/>
          </p:cNvPr>
          <p:cNvSpPr/>
          <p:nvPr/>
        </p:nvSpPr>
        <p:spPr>
          <a:xfrm>
            <a:off x="611560" y="4941168"/>
            <a:ext cx="864096" cy="792088"/>
          </a:xfrm>
          <a:prstGeom prst="actionButtonInformati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32" name="31 Pentágono"/>
          <p:cNvSpPr/>
          <p:nvPr/>
        </p:nvSpPr>
        <p:spPr>
          <a:xfrm>
            <a:off x="1691680" y="4941168"/>
            <a:ext cx="4968552" cy="79208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a:t>Enter the embalmer's workshop, where you are to prepare the body of Ramose, officer to the king, for </a:t>
            </a:r>
            <a:r>
              <a:rPr lang="en-US" sz="1400" dirty="0" err="1"/>
              <a:t>burial.The</a:t>
            </a:r>
            <a:r>
              <a:rPr lang="en-US" sz="1400" dirty="0"/>
              <a:t> chief embalmer, </a:t>
            </a:r>
            <a:r>
              <a:rPr lang="en-US" sz="1400" dirty="0" err="1"/>
              <a:t>Kha</a:t>
            </a:r>
            <a:r>
              <a:rPr lang="en-US" sz="1400" dirty="0"/>
              <a:t>, will be watching your work closely.</a:t>
            </a:r>
            <a:endParaRPr lang="es-ES" sz="1400" dirty="0"/>
          </a:p>
        </p:txBody>
      </p:sp>
      <p:sp>
        <p:nvSpPr>
          <p:cNvPr id="33" name="32 Botón de acción: Información">
            <a:hlinkClick r:id="rId6" action="ppaction://hlinkpres?slideindex=1&amp;slidetitle=Diapositiva 1" highlightClick="1"/>
          </p:cNvPr>
          <p:cNvSpPr/>
          <p:nvPr/>
        </p:nvSpPr>
        <p:spPr>
          <a:xfrm>
            <a:off x="611560" y="5805264"/>
            <a:ext cx="851752" cy="720080"/>
          </a:xfrm>
          <a:prstGeom prst="actionButtonInformati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34" name="33 Pentágono"/>
          <p:cNvSpPr/>
          <p:nvPr/>
        </p:nvSpPr>
        <p:spPr>
          <a:xfrm>
            <a:off x="1691680" y="5805264"/>
            <a:ext cx="4968552" cy="72008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400" dirty="0" smtClean="0"/>
              <a:t>A </a:t>
            </a:r>
            <a:r>
              <a:rPr lang="es-ES" sz="1400" dirty="0" err="1" smtClean="0"/>
              <a:t>monographic</a:t>
            </a:r>
            <a:r>
              <a:rPr lang="es-ES" sz="1400" dirty="0" smtClean="0"/>
              <a:t> </a:t>
            </a:r>
            <a:r>
              <a:rPr lang="es-ES" sz="1400" dirty="0" err="1" smtClean="0"/>
              <a:t>presentation</a:t>
            </a:r>
            <a:r>
              <a:rPr lang="es-ES" sz="1400" dirty="0" smtClean="0"/>
              <a:t> </a:t>
            </a:r>
            <a:r>
              <a:rPr lang="es-ES" sz="1400" dirty="0" err="1" smtClean="0"/>
              <a:t>about</a:t>
            </a:r>
            <a:r>
              <a:rPr lang="es-ES" sz="1400" dirty="0" smtClean="0"/>
              <a:t> </a:t>
            </a:r>
            <a:r>
              <a:rPr lang="es-ES" sz="1400" dirty="0" err="1" smtClean="0"/>
              <a:t>mummies</a:t>
            </a:r>
            <a:r>
              <a:rPr lang="es-ES" sz="1400" dirty="0" smtClean="0"/>
              <a:t> and </a:t>
            </a:r>
            <a:r>
              <a:rPr lang="es-ES" sz="1400" dirty="0" err="1" smtClean="0"/>
              <a:t>pyramids</a:t>
            </a:r>
            <a:r>
              <a:rPr lang="es-ES" sz="1400" dirty="0" smtClean="0"/>
              <a:t> </a:t>
            </a:r>
            <a:r>
              <a:rPr lang="es-ES" sz="1400" dirty="0" err="1" smtClean="0"/>
              <a:t>made</a:t>
            </a:r>
            <a:r>
              <a:rPr lang="es-ES" sz="1400" dirty="0" smtClean="0"/>
              <a:t> </a:t>
            </a:r>
            <a:r>
              <a:rPr lang="es-ES" sz="1400" dirty="0" err="1" smtClean="0"/>
              <a:t>by</a:t>
            </a:r>
            <a:r>
              <a:rPr lang="es-ES" sz="1400" dirty="0" smtClean="0"/>
              <a:t> me…</a:t>
            </a:r>
            <a:endParaRPr lang="es-E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500"/>
                                        <p:tgtEl>
                                          <p:spTgt spid="1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0178"/>
                                        </p:tgtEl>
                                        <p:attrNameLst>
                                          <p:attrName>style.visibility</p:attrName>
                                        </p:attrNameLst>
                                      </p:cBhvr>
                                      <p:to>
                                        <p:strVal val="visible"/>
                                      </p:to>
                                    </p:set>
                                    <p:animEffect transition="in" filter="box(in)">
                                      <p:cBhvr>
                                        <p:cTn id="37" dur="500"/>
                                        <p:tgtEl>
                                          <p:spTgt spid="5017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nodeType="clickEffect">
                                  <p:stCondLst>
                                    <p:cond delay="0"/>
                                  </p:stCondLst>
                                  <p:childTnLst>
                                    <p:animEffect transition="out" filter="box(in)">
                                      <p:cBhvr>
                                        <p:cTn id="41" dur="500"/>
                                        <p:tgtEl>
                                          <p:spTgt spid="50178"/>
                                        </p:tgtEl>
                                      </p:cBhvr>
                                    </p:animEffect>
                                    <p:set>
                                      <p:cBhvr>
                                        <p:cTn id="42" dur="1" fill="hold">
                                          <p:stCondLst>
                                            <p:cond delay="499"/>
                                          </p:stCondLst>
                                        </p:cTn>
                                        <p:tgtEl>
                                          <p:spTgt spid="5017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ox(i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ox(in)">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grpId="1" nodeType="clickEffect">
                                  <p:stCondLst>
                                    <p:cond delay="0"/>
                                  </p:stCondLst>
                                  <p:childTnLst>
                                    <p:animEffect transition="out" filter="box(in)">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ox(i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xit" presetSubtype="16" fill="hold" grpId="1" nodeType="clickEffect">
                                  <p:stCondLst>
                                    <p:cond delay="0"/>
                                  </p:stCondLst>
                                  <p:childTnLst>
                                    <p:animEffect transition="out" filter="box(in)">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ox(i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xit" presetSubtype="16" fill="hold" grpId="1" nodeType="clickEffect">
                                  <p:stCondLst>
                                    <p:cond delay="0"/>
                                  </p:stCondLst>
                                  <p:childTnLst>
                                    <p:animEffect transition="out" filter="box(in)">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ox(in)">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xit" presetSubtype="16" fill="hold" grpId="1" nodeType="clickEffect">
                                  <p:stCondLst>
                                    <p:cond delay="0"/>
                                  </p:stCondLst>
                                  <p:childTnLst>
                                    <p:animEffect transition="out" filter="box(in)">
                                      <p:cBhvr>
                                        <p:cTn id="91" dur="500"/>
                                        <p:tgtEl>
                                          <p:spTgt spid="26"/>
                                        </p:tgtEl>
                                      </p:cBhvr>
                                    </p:animEffect>
                                    <p:set>
                                      <p:cBhvr>
                                        <p:cTn id="92" dur="1" fill="hold">
                                          <p:stCondLst>
                                            <p:cond delay="499"/>
                                          </p:stCondLst>
                                        </p:cTn>
                                        <p:tgtEl>
                                          <p:spTgt spid="2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50180"/>
                                        </p:tgtEl>
                                        <p:attrNameLst>
                                          <p:attrName>style.visibility</p:attrName>
                                        </p:attrNameLst>
                                      </p:cBhvr>
                                      <p:to>
                                        <p:strVal val="visible"/>
                                      </p:to>
                                    </p:set>
                                    <p:animEffect transition="in" filter="box(in)">
                                      <p:cBhvr>
                                        <p:cTn id="97" dur="500"/>
                                        <p:tgtEl>
                                          <p:spTgt spid="50180"/>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ox(in)">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box(in)">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ox(in)">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xit" presetSubtype="16" fill="hold" grpId="1" nodeType="clickEffect">
                                  <p:stCondLst>
                                    <p:cond delay="0"/>
                                  </p:stCondLst>
                                  <p:childTnLst>
                                    <p:animEffect transition="out" filter="box(in)">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par>
                                <p:cTn id="118" presetID="4" presetClass="exit" presetSubtype="16" fill="hold" grpId="1" nodeType="withEffect">
                                  <p:stCondLst>
                                    <p:cond delay="0"/>
                                  </p:stCondLst>
                                  <p:childTnLst>
                                    <p:animEffect transition="out" filter="box(in)">
                                      <p:cBhvr>
                                        <p:cTn id="119" dur="500"/>
                                        <p:tgtEl>
                                          <p:spTgt spid="29"/>
                                        </p:tgtEl>
                                      </p:cBhvr>
                                    </p:animEffect>
                                    <p:set>
                                      <p:cBhvr>
                                        <p:cTn id="120" dur="1" fill="hold">
                                          <p:stCondLst>
                                            <p:cond delay="499"/>
                                          </p:stCondLst>
                                        </p:cTn>
                                        <p:tgtEl>
                                          <p:spTgt spid="29"/>
                                        </p:tgtEl>
                                        <p:attrNameLst>
                                          <p:attrName>style.visibility</p:attrName>
                                        </p:attrNameLst>
                                      </p:cBhvr>
                                      <p:to>
                                        <p:strVal val="hidden"/>
                                      </p:to>
                                    </p:set>
                                  </p:childTnLst>
                                </p:cTn>
                              </p:par>
                              <p:par>
                                <p:cTn id="121" presetID="4" presetClass="exit" presetSubtype="16" fill="hold" grpId="1" nodeType="withEffect">
                                  <p:stCondLst>
                                    <p:cond delay="0"/>
                                  </p:stCondLst>
                                  <p:childTnLst>
                                    <p:animEffect transition="out" filter="box(in)">
                                      <p:cBhvr>
                                        <p:cTn id="122" dur="500"/>
                                        <p:tgtEl>
                                          <p:spTgt spid="27"/>
                                        </p:tgtEl>
                                      </p:cBhvr>
                                    </p:animEffect>
                                    <p:set>
                                      <p:cBhvr>
                                        <p:cTn id="123" dur="1" fill="hold">
                                          <p:stCondLst>
                                            <p:cond delay="499"/>
                                          </p:stCondLst>
                                        </p:cTn>
                                        <p:tgtEl>
                                          <p:spTgt spid="27"/>
                                        </p:tgtEl>
                                        <p:attrNameLst>
                                          <p:attrName>style.visibility</p:attrName>
                                        </p:attrNameLst>
                                      </p:cBhvr>
                                      <p:to>
                                        <p:strVal val="hidden"/>
                                      </p:to>
                                    </p:set>
                                  </p:childTnLst>
                                </p:cTn>
                              </p:par>
                              <p:par>
                                <p:cTn id="124" presetID="4" presetClass="exit" presetSubtype="16" fill="hold" nodeType="withEffect">
                                  <p:stCondLst>
                                    <p:cond delay="0"/>
                                  </p:stCondLst>
                                  <p:childTnLst>
                                    <p:animEffect transition="out" filter="box(in)">
                                      <p:cBhvr>
                                        <p:cTn id="125" dur="500"/>
                                        <p:tgtEl>
                                          <p:spTgt spid="50180"/>
                                        </p:tgtEl>
                                      </p:cBhvr>
                                    </p:animEffect>
                                    <p:set>
                                      <p:cBhvr>
                                        <p:cTn id="126" dur="1" fill="hold">
                                          <p:stCondLst>
                                            <p:cond delay="499"/>
                                          </p:stCondLst>
                                        </p:cTn>
                                        <p:tgtEl>
                                          <p:spTgt spid="5018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4" presetClass="exit" presetSubtype="16" fill="hold" grpId="1" nodeType="clickEffect">
                                  <p:stCondLst>
                                    <p:cond delay="0"/>
                                  </p:stCondLst>
                                  <p:childTnLst>
                                    <p:animEffect transition="out" filter="box(in)">
                                      <p:cBhvr>
                                        <p:cTn id="130" dur="500"/>
                                        <p:tgtEl>
                                          <p:spTgt spid="13"/>
                                        </p:tgtEl>
                                      </p:cBhvr>
                                    </p:animEffect>
                                    <p:set>
                                      <p:cBhvr>
                                        <p:cTn id="131" dur="1" fill="hold">
                                          <p:stCondLst>
                                            <p:cond delay="499"/>
                                          </p:stCondLst>
                                        </p:cTn>
                                        <p:tgtEl>
                                          <p:spTgt spid="13"/>
                                        </p:tgtEl>
                                        <p:attrNameLst>
                                          <p:attrName>style.visibility</p:attrName>
                                        </p:attrNameLst>
                                      </p:cBhvr>
                                      <p:to>
                                        <p:strVal val="hidden"/>
                                      </p:to>
                                    </p:set>
                                  </p:childTnLst>
                                </p:cTn>
                              </p:par>
                              <p:par>
                                <p:cTn id="132" presetID="4" presetClass="exit" presetSubtype="16" fill="hold" grpId="1" nodeType="withEffect">
                                  <p:stCondLst>
                                    <p:cond delay="0"/>
                                  </p:stCondLst>
                                  <p:childTnLst>
                                    <p:animEffect transition="out" filter="box(in)">
                                      <p:cBhvr>
                                        <p:cTn id="133" dur="500"/>
                                        <p:tgtEl>
                                          <p:spTgt spid="17"/>
                                        </p:tgtEl>
                                      </p:cBhvr>
                                    </p:animEffect>
                                    <p:set>
                                      <p:cBhvr>
                                        <p:cTn id="134" dur="1" fill="hold">
                                          <p:stCondLst>
                                            <p:cond delay="499"/>
                                          </p:stCondLst>
                                        </p:cTn>
                                        <p:tgtEl>
                                          <p:spTgt spid="17"/>
                                        </p:tgtEl>
                                        <p:attrNameLst>
                                          <p:attrName>style.visibility</p:attrName>
                                        </p:attrNameLst>
                                      </p:cBhvr>
                                      <p:to>
                                        <p:strVal val="hidden"/>
                                      </p:to>
                                    </p:set>
                                  </p:childTnLst>
                                </p:cTn>
                              </p:par>
                              <p:par>
                                <p:cTn id="135" presetID="4" presetClass="exit" presetSubtype="16" fill="hold" grpId="1" nodeType="withEffect">
                                  <p:stCondLst>
                                    <p:cond delay="0"/>
                                  </p:stCondLst>
                                  <p:childTnLst>
                                    <p:animEffect transition="out" filter="box(in)">
                                      <p:cBhvr>
                                        <p:cTn id="136" dur="500"/>
                                        <p:tgtEl>
                                          <p:spTgt spid="18"/>
                                        </p:tgtEl>
                                      </p:cBhvr>
                                    </p:animEffect>
                                    <p:set>
                                      <p:cBhvr>
                                        <p:cTn id="137" dur="1" fill="hold">
                                          <p:stCondLst>
                                            <p:cond delay="499"/>
                                          </p:stCondLst>
                                        </p:cTn>
                                        <p:tgtEl>
                                          <p:spTgt spid="18"/>
                                        </p:tgtEl>
                                        <p:attrNameLst>
                                          <p:attrName>style.visibility</p:attrName>
                                        </p:attrNameLst>
                                      </p:cBhvr>
                                      <p:to>
                                        <p:strVal val="hidden"/>
                                      </p:to>
                                    </p:set>
                                  </p:childTnLst>
                                </p:cTn>
                              </p:par>
                              <p:par>
                                <p:cTn id="138" presetID="4" presetClass="exit" presetSubtype="16" fill="hold" grpId="1" nodeType="withEffect">
                                  <p:stCondLst>
                                    <p:cond delay="0"/>
                                  </p:stCondLst>
                                  <p:childTnLst>
                                    <p:animEffect transition="out" filter="box(in)">
                                      <p:cBhvr>
                                        <p:cTn id="139" dur="500"/>
                                        <p:tgtEl>
                                          <p:spTgt spid="15"/>
                                        </p:tgtEl>
                                      </p:cBhvr>
                                    </p:animEffect>
                                    <p:set>
                                      <p:cBhvr>
                                        <p:cTn id="140" dur="1" fill="hold">
                                          <p:stCondLst>
                                            <p:cond delay="499"/>
                                          </p:stCondLst>
                                        </p:cTn>
                                        <p:tgtEl>
                                          <p:spTgt spid="15"/>
                                        </p:tgtEl>
                                        <p:attrNameLst>
                                          <p:attrName>style.visibility</p:attrName>
                                        </p:attrNameLst>
                                      </p:cBhvr>
                                      <p:to>
                                        <p:strVal val="hidden"/>
                                      </p:to>
                                    </p:set>
                                  </p:childTnLst>
                                </p:cTn>
                              </p:par>
                              <p:par>
                                <p:cTn id="141" presetID="4" presetClass="exit" presetSubtype="16" fill="hold" grpId="1" nodeType="withEffect">
                                  <p:stCondLst>
                                    <p:cond delay="0"/>
                                  </p:stCondLst>
                                  <p:childTnLst>
                                    <p:animEffect transition="out" filter="box(in)">
                                      <p:cBhvr>
                                        <p:cTn id="142" dur="500"/>
                                        <p:tgtEl>
                                          <p:spTgt spid="16"/>
                                        </p:tgtEl>
                                      </p:cBhvr>
                                    </p:animEffect>
                                    <p:set>
                                      <p:cBhvr>
                                        <p:cTn id="143" dur="1" fill="hold">
                                          <p:stCondLst>
                                            <p:cond delay="499"/>
                                          </p:stCondLst>
                                        </p:cTn>
                                        <p:tgtEl>
                                          <p:spTgt spid="16"/>
                                        </p:tgtEl>
                                        <p:attrNameLst>
                                          <p:attrName>style.visibility</p:attrName>
                                        </p:attrNameLst>
                                      </p:cBhvr>
                                      <p:to>
                                        <p:strVal val="hidden"/>
                                      </p:to>
                                    </p:set>
                                  </p:childTnLst>
                                </p:cTn>
                              </p:par>
                              <p:par>
                                <p:cTn id="144" presetID="4" presetClass="exit" presetSubtype="16" fill="hold" grpId="1" nodeType="withEffect">
                                  <p:stCondLst>
                                    <p:cond delay="0"/>
                                  </p:stCondLst>
                                  <p:childTnLst>
                                    <p:animEffect transition="out" filter="box(in)">
                                      <p:cBhvr>
                                        <p:cTn id="145" dur="500"/>
                                        <p:tgtEl>
                                          <p:spTgt spid="19"/>
                                        </p:tgtEl>
                                      </p:cBhvr>
                                    </p:animEffect>
                                    <p:set>
                                      <p:cBhvr>
                                        <p:cTn id="146" dur="1" fill="hold">
                                          <p:stCondLst>
                                            <p:cond delay="499"/>
                                          </p:stCondLst>
                                        </p:cTn>
                                        <p:tgtEl>
                                          <p:spTgt spid="19"/>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4" presetClass="entr" presetSubtype="16" fill="hold" grpId="0" nodeType="click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box(in)">
                                      <p:cBhvr>
                                        <p:cTn id="151" dur="500"/>
                                        <p:tgtEl>
                                          <p:spTgt spid="30"/>
                                        </p:tgtEl>
                                      </p:cBhvr>
                                    </p:animEffect>
                                  </p:childTnLst>
                                </p:cTn>
                              </p:par>
                            </p:childTnLst>
                          </p:cTn>
                        </p:par>
                      </p:childTnLst>
                    </p:cTn>
                  </p:par>
                  <p:par>
                    <p:cTn id="152" fill="hold">
                      <p:stCondLst>
                        <p:cond delay="indefinite"/>
                      </p:stCondLst>
                      <p:childTnLst>
                        <p:par>
                          <p:cTn id="153" fill="hold">
                            <p:stCondLst>
                              <p:cond delay="0"/>
                            </p:stCondLst>
                            <p:childTnLst>
                              <p:par>
                                <p:cTn id="154" presetID="4" presetClass="entr" presetSubtype="16" fill="hold" grpId="0" nodeType="clickEffect">
                                  <p:stCondLst>
                                    <p:cond delay="0"/>
                                  </p:stCondLst>
                                  <p:childTnLst>
                                    <p:set>
                                      <p:cBhvr>
                                        <p:cTn id="155" dur="1" fill="hold">
                                          <p:stCondLst>
                                            <p:cond delay="0"/>
                                          </p:stCondLst>
                                        </p:cTn>
                                        <p:tgtEl>
                                          <p:spTgt spid="31"/>
                                        </p:tgtEl>
                                        <p:attrNameLst>
                                          <p:attrName>style.visibility</p:attrName>
                                        </p:attrNameLst>
                                      </p:cBhvr>
                                      <p:to>
                                        <p:strVal val="visible"/>
                                      </p:to>
                                    </p:set>
                                    <p:animEffect transition="in" filter="box(in)">
                                      <p:cBhvr>
                                        <p:cTn id="156" dur="500"/>
                                        <p:tgtEl>
                                          <p:spTgt spid="31"/>
                                        </p:tgtEl>
                                      </p:cBhvr>
                                    </p:animEffect>
                                  </p:childTnLst>
                                </p:cTn>
                              </p:par>
                              <p:par>
                                <p:cTn id="157" presetID="4" presetClass="entr" presetSubtype="16" fill="hold" grpId="0" nodeType="withEffect">
                                  <p:stCondLst>
                                    <p:cond delay="0"/>
                                  </p:stCondLst>
                                  <p:childTnLst>
                                    <p:set>
                                      <p:cBhvr>
                                        <p:cTn id="158" dur="1" fill="hold">
                                          <p:stCondLst>
                                            <p:cond delay="0"/>
                                          </p:stCondLst>
                                        </p:cTn>
                                        <p:tgtEl>
                                          <p:spTgt spid="32"/>
                                        </p:tgtEl>
                                        <p:attrNameLst>
                                          <p:attrName>style.visibility</p:attrName>
                                        </p:attrNameLst>
                                      </p:cBhvr>
                                      <p:to>
                                        <p:strVal val="visible"/>
                                      </p:to>
                                    </p:set>
                                    <p:animEffect transition="in" filter="box(in)">
                                      <p:cBhvr>
                                        <p:cTn id="159" dur="500"/>
                                        <p:tgtEl>
                                          <p:spTgt spid="32"/>
                                        </p:tgtEl>
                                      </p:cBhvr>
                                    </p:animEffect>
                                  </p:childTnLst>
                                </p:cTn>
                              </p:par>
                            </p:childTnLst>
                          </p:cTn>
                        </p:par>
                      </p:childTnLst>
                    </p:cTn>
                  </p:par>
                  <p:par>
                    <p:cTn id="160" fill="hold">
                      <p:stCondLst>
                        <p:cond delay="indefinite"/>
                      </p:stCondLst>
                      <p:childTnLst>
                        <p:par>
                          <p:cTn id="161" fill="hold">
                            <p:stCondLst>
                              <p:cond delay="0"/>
                            </p:stCondLst>
                            <p:childTnLst>
                              <p:par>
                                <p:cTn id="162" presetID="4" presetClass="entr" presetSubtype="16" fill="hold" grpId="0" nodeType="clickEffect">
                                  <p:stCondLst>
                                    <p:cond delay="0"/>
                                  </p:stCondLst>
                                  <p:childTnLst>
                                    <p:set>
                                      <p:cBhvr>
                                        <p:cTn id="163" dur="1" fill="hold">
                                          <p:stCondLst>
                                            <p:cond delay="0"/>
                                          </p:stCondLst>
                                        </p:cTn>
                                        <p:tgtEl>
                                          <p:spTgt spid="34"/>
                                        </p:tgtEl>
                                        <p:attrNameLst>
                                          <p:attrName>style.visibility</p:attrName>
                                        </p:attrNameLst>
                                      </p:cBhvr>
                                      <p:to>
                                        <p:strVal val="visible"/>
                                      </p:to>
                                    </p:set>
                                    <p:animEffect transition="in" filter="box(in)">
                                      <p:cBhvr>
                                        <p:cTn id="164" dur="500"/>
                                        <p:tgtEl>
                                          <p:spTgt spid="34"/>
                                        </p:tgtEl>
                                      </p:cBhvr>
                                    </p:animEffect>
                                  </p:childTnLst>
                                </p:cTn>
                              </p:par>
                              <p:par>
                                <p:cTn id="165" presetID="4" presetClass="entr" presetSubtype="16" fill="hold" grpId="0" nodeType="withEffect">
                                  <p:stCondLst>
                                    <p:cond delay="0"/>
                                  </p:stCondLst>
                                  <p:childTnLst>
                                    <p:set>
                                      <p:cBhvr>
                                        <p:cTn id="166" dur="1" fill="hold">
                                          <p:stCondLst>
                                            <p:cond delay="0"/>
                                          </p:stCondLst>
                                        </p:cTn>
                                        <p:tgtEl>
                                          <p:spTgt spid="33"/>
                                        </p:tgtEl>
                                        <p:attrNameLst>
                                          <p:attrName>style.visibility</p:attrName>
                                        </p:attrNameLst>
                                      </p:cBhvr>
                                      <p:to>
                                        <p:strVal val="visible"/>
                                      </p:to>
                                    </p:set>
                                    <p:animEffect transition="in" filter="box(in)">
                                      <p:cBhvr>
                                        <p:cTn id="1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P spid="29" grpId="0" animBg="1"/>
      <p:bldP spid="29" grpId="1" animBg="1"/>
      <p:bldP spid="30" grpId="0" animBg="1"/>
      <p:bldP spid="3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012160" y="260648"/>
            <a:ext cx="2880320"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EGYPT: ART</a:t>
            </a:r>
            <a:endParaRPr lang="es-ES" sz="2800" b="1" dirty="0">
              <a:solidFill>
                <a:schemeClr val="accent2">
                  <a:lumMod val="50000"/>
                </a:schemeClr>
              </a:solidFill>
              <a:latin typeface="+mj-lt"/>
            </a:endParaRPr>
          </a:p>
        </p:txBody>
      </p:sp>
      <p:sp>
        <p:nvSpPr>
          <p:cNvPr id="3" name="2 Bisel"/>
          <p:cNvSpPr/>
          <p:nvPr/>
        </p:nvSpPr>
        <p:spPr>
          <a:xfrm>
            <a:off x="683568" y="1412776"/>
            <a:ext cx="3744416" cy="1656184"/>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 MAIN SUBJECTS WERE PHARAOS AND GODS. THE SCULPTURES WERE RIGID AND EXPRESSIONLESS</a:t>
            </a:r>
            <a:endParaRPr lang="es-ES" dirty="0"/>
          </a:p>
        </p:txBody>
      </p:sp>
      <p:sp>
        <p:nvSpPr>
          <p:cNvPr id="4" name="3 Elipse"/>
          <p:cNvSpPr/>
          <p:nvPr/>
        </p:nvSpPr>
        <p:spPr>
          <a:xfrm rot="21067334">
            <a:off x="300342" y="789820"/>
            <a:ext cx="3227576" cy="88325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800" b="1" dirty="0" smtClean="0"/>
              <a:t>SCULPTURE</a:t>
            </a:r>
          </a:p>
        </p:txBody>
      </p:sp>
      <p:pic>
        <p:nvPicPr>
          <p:cNvPr id="39940" name="Picture 4" descr="http://www.kalipedia.com/kalipediamedia/historia/media/200707/17/hisuniversal/20070717klphisuni_38_Ies_SCO.jpg"/>
          <p:cNvPicPr>
            <a:picLocks noChangeAspect="1" noChangeArrowheads="1"/>
          </p:cNvPicPr>
          <p:nvPr/>
        </p:nvPicPr>
        <p:blipFill>
          <a:blip r:embed="rId2" cstate="print"/>
          <a:srcRect/>
          <a:stretch>
            <a:fillRect/>
          </a:stretch>
        </p:blipFill>
        <p:spPr bwMode="auto">
          <a:xfrm>
            <a:off x="683568" y="3212976"/>
            <a:ext cx="2671910" cy="3312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9942" name="Picture 6" descr="http://wikis.educared.org/anavegar10/images/thumb/1/15/Escultura-egipcia.jpg/300px-Escultura-egipcia.jpg"/>
          <p:cNvPicPr>
            <a:picLocks noChangeAspect="1" noChangeArrowheads="1"/>
          </p:cNvPicPr>
          <p:nvPr/>
        </p:nvPicPr>
        <p:blipFill>
          <a:blip r:embed="rId3" cstate="print"/>
          <a:srcRect/>
          <a:stretch>
            <a:fillRect/>
          </a:stretch>
        </p:blipFill>
        <p:spPr bwMode="auto">
          <a:xfrm>
            <a:off x="5004048" y="1844824"/>
            <a:ext cx="3312368" cy="4714605"/>
          </a:xfrm>
          <a:prstGeom prst="rect">
            <a:avLst/>
          </a:prstGeom>
          <a:ln>
            <a:noFill/>
          </a:ln>
          <a:effectLst>
            <a:softEdge rad="112500"/>
          </a:effectLst>
        </p:spPr>
      </p:pic>
      <p:pic>
        <p:nvPicPr>
          <p:cNvPr id="39938" name="Picture 2" descr="http://www.claseshistoria.com/bilingue/1eso/egypt/imagenes/mikerinos.jpg"/>
          <p:cNvPicPr>
            <a:picLocks noChangeAspect="1" noChangeArrowheads="1"/>
          </p:cNvPicPr>
          <p:nvPr/>
        </p:nvPicPr>
        <p:blipFill>
          <a:blip r:embed="rId4" cstate="print"/>
          <a:srcRect/>
          <a:stretch>
            <a:fillRect/>
          </a:stretch>
        </p:blipFill>
        <p:spPr bwMode="auto">
          <a:xfrm>
            <a:off x="3419872" y="3212976"/>
            <a:ext cx="1608537" cy="3340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ox(in)">
                                      <p:cBhvr>
                                        <p:cTn id="7" dur="500"/>
                                        <p:tgtEl>
                                          <p:spTgt spid="399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ox(in)">
                                      <p:cBhvr>
                                        <p:cTn id="12" dur="500"/>
                                        <p:tgtEl>
                                          <p:spTgt spid="39938"/>
                                        </p:tgtEl>
                                      </p:cBhvr>
                                    </p:animEffect>
                                  </p:childTnLst>
                                </p:cTn>
                              </p:par>
                              <p:par>
                                <p:cTn id="13" presetID="4" presetClass="entr" presetSubtype="16" fill="hold" nodeType="withEffect">
                                  <p:stCondLst>
                                    <p:cond delay="0"/>
                                  </p:stCondLst>
                                  <p:childTnLst>
                                    <p:set>
                                      <p:cBhvr>
                                        <p:cTn id="14" dur="1" fill="hold">
                                          <p:stCondLst>
                                            <p:cond delay="0"/>
                                          </p:stCondLst>
                                        </p:cTn>
                                        <p:tgtEl>
                                          <p:spTgt spid="39940"/>
                                        </p:tgtEl>
                                        <p:attrNameLst>
                                          <p:attrName>style.visibility</p:attrName>
                                        </p:attrNameLst>
                                      </p:cBhvr>
                                      <p:to>
                                        <p:strVal val="visible"/>
                                      </p:to>
                                    </p:set>
                                    <p:animEffect transition="in" filter="box(in)">
                                      <p:cBhvr>
                                        <p:cTn id="15"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2.squidoocdn.com/resize/squidoo_images/-1/draft_lens18029222module152122652photo_1312570317Ancient_Mesopotamia_Map.g"/>
          <p:cNvPicPr>
            <a:picLocks noChangeAspect="1" noChangeArrowheads="1"/>
          </p:cNvPicPr>
          <p:nvPr/>
        </p:nvPicPr>
        <p:blipFill>
          <a:blip r:embed="rId2" cstate="print"/>
          <a:srcRect/>
          <a:stretch>
            <a:fillRect/>
          </a:stretch>
        </p:blipFill>
        <p:spPr bwMode="auto">
          <a:xfrm>
            <a:off x="0" y="-27384"/>
            <a:ext cx="9144000" cy="7056784"/>
          </a:xfrm>
          <a:prstGeom prst="rect">
            <a:avLst/>
          </a:prstGeom>
          <a:noFill/>
        </p:spPr>
      </p:pic>
      <p:sp>
        <p:nvSpPr>
          <p:cNvPr id="7" name="6 Rectángulo"/>
          <p:cNvSpPr/>
          <p:nvPr/>
        </p:nvSpPr>
        <p:spPr>
          <a:xfrm>
            <a:off x="2987824" y="5733256"/>
            <a:ext cx="5832648"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Rectángulo"/>
          <p:cNvSpPr/>
          <p:nvPr/>
        </p:nvSpPr>
        <p:spPr>
          <a:xfrm>
            <a:off x="7236296" y="764704"/>
            <a:ext cx="1584176" cy="28803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2771800" y="836712"/>
            <a:ext cx="5796136" cy="707886"/>
          </a:xfrm>
          <a:prstGeom prst="rect">
            <a:avLst/>
          </a:prstGeom>
          <a:noFill/>
        </p:spPr>
        <p:txBody>
          <a:bodyPr wrap="square" lIns="91440" tIns="45720" rIns="91440" bIns="45720">
            <a:spAutoFit/>
            <a:scene3d>
              <a:camera prst="orthographicFront"/>
              <a:lightRig rig="threePt" dir="t"/>
            </a:scene3d>
            <a:sp3d extrusionH="57150">
              <a:bevelT w="50800" h="38100" prst="riblet"/>
            </a:sp3d>
          </a:bodyPr>
          <a:lstStyle/>
          <a:p>
            <a:pPr algn="ct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THIS UNIT YOU WILL…</a:t>
            </a:r>
            <a:endParaRPr lang="es-E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8 Rectángulo"/>
          <p:cNvSpPr/>
          <p:nvPr/>
        </p:nvSpPr>
        <p:spPr>
          <a:xfrm>
            <a:off x="3347864" y="4193704"/>
            <a:ext cx="5040560" cy="24756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buFont typeface="Wingdings" pitchFamily="2" charset="2"/>
              <a:buChar char="q"/>
            </a:pPr>
            <a:r>
              <a:rPr lang="es-ES" sz="2000" b="1" dirty="0" err="1" smtClean="0">
                <a:ln w="1905"/>
                <a:solidFill>
                  <a:srgbClr val="00B050"/>
                </a:solidFill>
                <a:effectLst>
                  <a:innerShdw blurRad="69850" dist="43180" dir="5400000">
                    <a:srgbClr val="000000">
                      <a:alpha val="65000"/>
                    </a:srgbClr>
                  </a:innerShdw>
                </a:effectLst>
              </a:rPr>
              <a:t>Learn</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where</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early</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civilisations</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developed</a:t>
            </a:r>
            <a:endParaRPr lang="es-ES" sz="2000" b="1" dirty="0" smtClean="0">
              <a:ln w="1905"/>
              <a:solidFill>
                <a:srgbClr val="00B050"/>
              </a:solidFill>
              <a:effectLst>
                <a:innerShdw blurRad="69850" dist="43180" dir="5400000">
                  <a:srgbClr val="000000">
                    <a:alpha val="65000"/>
                  </a:srgbClr>
                </a:innerShdw>
              </a:effectLst>
            </a:endParaRPr>
          </a:p>
          <a:p>
            <a:pPr>
              <a:buFont typeface="Wingdings" pitchFamily="2" charset="2"/>
              <a:buChar char="q"/>
            </a:pPr>
            <a:r>
              <a:rPr lang="es-ES" sz="2000" b="1" cap="none" spc="0" dirty="0" err="1" smtClean="0">
                <a:ln w="1905"/>
                <a:solidFill>
                  <a:srgbClr val="00B050"/>
                </a:solidFill>
                <a:effectLst>
                  <a:innerShdw blurRad="69850" dist="43180" dir="5400000">
                    <a:srgbClr val="000000">
                      <a:alpha val="65000"/>
                    </a:srgbClr>
                  </a:innerShdw>
                </a:effectLst>
              </a:rPr>
              <a:t>Understand</a:t>
            </a:r>
            <a:r>
              <a:rPr lang="es-ES" sz="2000" b="1" cap="none" spc="0" dirty="0" smtClean="0">
                <a:ln w="1905"/>
                <a:solidFill>
                  <a:srgbClr val="00B050"/>
                </a:solidFill>
                <a:effectLst>
                  <a:innerShdw blurRad="69850" dist="43180" dir="5400000">
                    <a:srgbClr val="000000">
                      <a:alpha val="65000"/>
                    </a:srgbClr>
                  </a:innerShdw>
                </a:effectLst>
              </a:rPr>
              <a:t> </a:t>
            </a:r>
            <a:r>
              <a:rPr lang="es-ES" sz="2000" b="1" cap="none" spc="0" dirty="0" err="1" smtClean="0">
                <a:ln w="1905"/>
                <a:solidFill>
                  <a:srgbClr val="00B050"/>
                </a:solidFill>
                <a:effectLst>
                  <a:innerShdw blurRad="69850" dist="43180" dir="5400000">
                    <a:srgbClr val="000000">
                      <a:alpha val="65000"/>
                    </a:srgbClr>
                  </a:innerShdw>
                </a:effectLst>
              </a:rPr>
              <a:t>the</a:t>
            </a:r>
            <a:r>
              <a:rPr lang="es-ES" sz="2000" b="1" cap="none" spc="0" dirty="0" smtClean="0">
                <a:ln w="1905"/>
                <a:solidFill>
                  <a:srgbClr val="00B050"/>
                </a:solidFill>
                <a:effectLst>
                  <a:innerShdw blurRad="69850" dist="43180" dir="5400000">
                    <a:srgbClr val="000000">
                      <a:alpha val="65000"/>
                    </a:srgbClr>
                  </a:innerShdw>
                </a:effectLst>
              </a:rPr>
              <a:t> </a:t>
            </a:r>
            <a:r>
              <a:rPr lang="es-ES" sz="2000" b="1" cap="none" spc="0" dirty="0" err="1" smtClean="0">
                <a:ln w="1905"/>
                <a:solidFill>
                  <a:srgbClr val="00B050"/>
                </a:solidFill>
                <a:effectLst>
                  <a:innerShdw blurRad="69850" dist="43180" dir="5400000">
                    <a:srgbClr val="000000">
                      <a:alpha val="65000"/>
                    </a:srgbClr>
                  </a:innerShdw>
                </a:effectLst>
              </a:rPr>
              <a:t>importance</a:t>
            </a:r>
            <a:r>
              <a:rPr lang="es-ES" sz="2000" b="1" cap="none" spc="0" dirty="0" smtClean="0">
                <a:ln w="1905"/>
                <a:solidFill>
                  <a:srgbClr val="00B050"/>
                </a:solidFill>
                <a:effectLst>
                  <a:innerShdw blurRad="69850" dist="43180" dir="5400000">
                    <a:srgbClr val="000000">
                      <a:alpha val="65000"/>
                    </a:srgbClr>
                  </a:innerShdw>
                </a:effectLst>
              </a:rPr>
              <a:t> of </a:t>
            </a:r>
            <a:r>
              <a:rPr lang="es-ES" sz="2000" b="1" cap="none" spc="0" dirty="0" err="1" smtClean="0">
                <a:ln w="1905"/>
                <a:solidFill>
                  <a:srgbClr val="00B050"/>
                </a:solidFill>
                <a:effectLst>
                  <a:innerShdw blurRad="69850" dist="43180" dir="5400000">
                    <a:srgbClr val="000000">
                      <a:alpha val="65000"/>
                    </a:srgbClr>
                  </a:innerShdw>
                </a:effectLst>
              </a:rPr>
              <a:t>riveres</a:t>
            </a:r>
            <a:r>
              <a:rPr lang="es-ES" sz="2000" b="1" cap="none" spc="0" dirty="0" smtClean="0">
                <a:ln w="1905"/>
                <a:solidFill>
                  <a:srgbClr val="00B050"/>
                </a:solidFill>
                <a:effectLst>
                  <a:innerShdw blurRad="69850" dist="43180" dir="5400000">
                    <a:srgbClr val="000000">
                      <a:alpha val="65000"/>
                    </a:srgbClr>
                  </a:innerShdw>
                </a:effectLst>
              </a:rPr>
              <a:t> in </a:t>
            </a:r>
            <a:r>
              <a:rPr lang="es-ES" sz="2000" b="1" cap="none" spc="0" dirty="0" err="1" smtClean="0">
                <a:ln w="1905"/>
                <a:solidFill>
                  <a:srgbClr val="00B050"/>
                </a:solidFill>
                <a:effectLst>
                  <a:innerShdw blurRad="69850" dist="43180" dir="5400000">
                    <a:srgbClr val="000000">
                      <a:alpha val="65000"/>
                    </a:srgbClr>
                  </a:innerShdw>
                </a:effectLst>
              </a:rPr>
              <a:t>early</a:t>
            </a:r>
            <a:r>
              <a:rPr lang="es-ES" sz="2000" b="1" cap="none" spc="0" dirty="0" smtClean="0">
                <a:ln w="1905"/>
                <a:solidFill>
                  <a:srgbClr val="00B050"/>
                </a:solidFill>
                <a:effectLst>
                  <a:innerShdw blurRad="69850" dist="43180" dir="5400000">
                    <a:srgbClr val="000000">
                      <a:alpha val="65000"/>
                    </a:srgbClr>
                  </a:innerShdw>
                </a:effectLst>
              </a:rPr>
              <a:t> </a:t>
            </a:r>
            <a:r>
              <a:rPr lang="es-ES" sz="2000" b="1" cap="none" spc="0" dirty="0" err="1" smtClean="0">
                <a:ln w="1905"/>
                <a:solidFill>
                  <a:srgbClr val="00B050"/>
                </a:solidFill>
                <a:effectLst>
                  <a:innerShdw blurRad="69850" dist="43180" dir="5400000">
                    <a:srgbClr val="000000">
                      <a:alpha val="65000"/>
                    </a:srgbClr>
                  </a:innerShdw>
                </a:effectLst>
              </a:rPr>
              <a:t>civilisations</a:t>
            </a:r>
            <a:endParaRPr lang="es-ES" sz="2000" b="1" cap="none" spc="0" dirty="0" smtClean="0">
              <a:ln w="1905"/>
              <a:solidFill>
                <a:srgbClr val="00B050"/>
              </a:solidFill>
              <a:effectLst>
                <a:innerShdw blurRad="69850" dist="43180" dir="5400000">
                  <a:srgbClr val="000000">
                    <a:alpha val="65000"/>
                  </a:srgbClr>
                </a:innerShdw>
              </a:effectLst>
            </a:endParaRPr>
          </a:p>
          <a:p>
            <a:pPr>
              <a:buFont typeface="Wingdings" pitchFamily="2" charset="2"/>
              <a:buChar char="q"/>
            </a:pPr>
            <a:r>
              <a:rPr lang="es-ES" sz="2000" b="1" dirty="0" err="1" smtClean="0">
                <a:ln w="1905"/>
                <a:solidFill>
                  <a:srgbClr val="00B050"/>
                </a:solidFill>
                <a:effectLst>
                  <a:innerShdw blurRad="69850" dist="43180" dir="5400000">
                    <a:srgbClr val="000000">
                      <a:alpha val="65000"/>
                    </a:srgbClr>
                  </a:innerShdw>
                </a:effectLst>
              </a:rPr>
              <a:t>Learn</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about</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the</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political</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organisation</a:t>
            </a:r>
            <a:r>
              <a:rPr lang="es-ES" sz="2000" b="1" dirty="0" smtClean="0">
                <a:ln w="1905"/>
                <a:solidFill>
                  <a:srgbClr val="00B050"/>
                </a:solidFill>
                <a:effectLst>
                  <a:innerShdw blurRad="69850" dist="43180" dir="5400000">
                    <a:srgbClr val="000000">
                      <a:alpha val="65000"/>
                    </a:srgbClr>
                  </a:innerShdw>
                </a:effectLst>
              </a:rPr>
              <a:t> of </a:t>
            </a:r>
            <a:r>
              <a:rPr lang="es-ES" sz="2000" b="1" dirty="0" err="1" smtClean="0">
                <a:ln w="1905"/>
                <a:solidFill>
                  <a:srgbClr val="00B050"/>
                </a:solidFill>
                <a:effectLst>
                  <a:innerShdw blurRad="69850" dist="43180" dir="5400000">
                    <a:srgbClr val="000000">
                      <a:alpha val="65000"/>
                    </a:srgbClr>
                  </a:innerShdw>
                </a:effectLst>
              </a:rPr>
              <a:t>Ancient</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Egypt</a:t>
            </a:r>
            <a:r>
              <a:rPr lang="es-ES" sz="2000" b="1" dirty="0" smtClean="0">
                <a:ln w="1905"/>
                <a:solidFill>
                  <a:srgbClr val="00B050"/>
                </a:solidFill>
                <a:effectLst>
                  <a:innerShdw blurRad="69850" dist="43180" dir="5400000">
                    <a:srgbClr val="000000">
                      <a:alpha val="65000"/>
                    </a:srgbClr>
                  </a:innerShdw>
                </a:effectLst>
              </a:rPr>
              <a:t> and Mesopotamia</a:t>
            </a:r>
          </a:p>
          <a:p>
            <a:pPr>
              <a:buFont typeface="Wingdings" pitchFamily="2" charset="2"/>
              <a:buChar char="q"/>
            </a:pPr>
            <a:r>
              <a:rPr lang="es-ES" sz="2000" b="1" dirty="0" err="1" smtClean="0">
                <a:ln w="1905"/>
                <a:solidFill>
                  <a:srgbClr val="00B050"/>
                </a:solidFill>
                <a:effectLst>
                  <a:innerShdw blurRad="69850" dist="43180" dir="5400000">
                    <a:srgbClr val="000000">
                      <a:alpha val="65000"/>
                    </a:srgbClr>
                  </a:innerShdw>
                </a:effectLst>
              </a:rPr>
              <a:t>Learn</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about</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the</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society</a:t>
            </a:r>
            <a:r>
              <a:rPr lang="es-ES" sz="2000" b="1" dirty="0" smtClean="0">
                <a:ln w="1905"/>
                <a:solidFill>
                  <a:srgbClr val="00B050"/>
                </a:solidFill>
                <a:effectLst>
                  <a:innerShdw blurRad="69850" dist="43180" dir="5400000">
                    <a:srgbClr val="000000">
                      <a:alpha val="65000"/>
                    </a:srgbClr>
                  </a:innerShdw>
                </a:effectLst>
              </a:rPr>
              <a:t> and </a:t>
            </a:r>
            <a:r>
              <a:rPr lang="es-ES" sz="2000" b="1" dirty="0" err="1" smtClean="0">
                <a:ln w="1905"/>
                <a:solidFill>
                  <a:srgbClr val="00B050"/>
                </a:solidFill>
                <a:effectLst>
                  <a:innerShdw blurRad="69850" dist="43180" dir="5400000">
                    <a:srgbClr val="000000">
                      <a:alpha val="65000"/>
                    </a:srgbClr>
                  </a:innerShdw>
                </a:effectLst>
              </a:rPr>
              <a:t>culture</a:t>
            </a:r>
            <a:r>
              <a:rPr lang="es-ES" sz="2000" b="1" dirty="0" smtClean="0">
                <a:ln w="1905"/>
                <a:solidFill>
                  <a:srgbClr val="00B050"/>
                </a:solidFill>
                <a:effectLst>
                  <a:innerShdw blurRad="69850" dist="43180" dir="5400000">
                    <a:srgbClr val="000000">
                      <a:alpha val="65000"/>
                    </a:srgbClr>
                  </a:innerShdw>
                </a:effectLst>
              </a:rPr>
              <a:t> of </a:t>
            </a:r>
            <a:r>
              <a:rPr lang="es-ES" sz="2000" b="1" dirty="0" err="1" smtClean="0">
                <a:ln w="1905"/>
                <a:solidFill>
                  <a:srgbClr val="00B050"/>
                </a:solidFill>
                <a:effectLst>
                  <a:innerShdw blurRad="69850" dist="43180" dir="5400000">
                    <a:srgbClr val="000000">
                      <a:alpha val="65000"/>
                    </a:srgbClr>
                  </a:innerShdw>
                </a:effectLst>
              </a:rPr>
              <a:t>early</a:t>
            </a:r>
            <a:r>
              <a:rPr lang="es-ES" sz="2000" b="1" dirty="0" smtClean="0">
                <a:ln w="1905"/>
                <a:solidFill>
                  <a:srgbClr val="00B050"/>
                </a:solidFill>
                <a:effectLst>
                  <a:innerShdw blurRad="69850" dist="43180" dir="5400000">
                    <a:srgbClr val="000000">
                      <a:alpha val="65000"/>
                    </a:srgbClr>
                  </a:innerShdw>
                </a:effectLst>
              </a:rPr>
              <a:t> </a:t>
            </a:r>
            <a:r>
              <a:rPr lang="es-ES" sz="2000" b="1" dirty="0" err="1" smtClean="0">
                <a:ln w="1905"/>
                <a:solidFill>
                  <a:srgbClr val="00B050"/>
                </a:solidFill>
                <a:effectLst>
                  <a:innerShdw blurRad="69850" dist="43180" dir="5400000">
                    <a:srgbClr val="000000">
                      <a:alpha val="65000"/>
                    </a:srgbClr>
                  </a:innerShdw>
                </a:effectLst>
              </a:rPr>
              <a:t>civilisations</a:t>
            </a:r>
            <a:endParaRPr lang="es-ES" sz="2000" b="1" dirty="0" smtClean="0">
              <a:ln w="1905"/>
              <a:solidFill>
                <a:srgbClr val="00B05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012160" y="260648"/>
            <a:ext cx="2880320"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EGYPT: ART</a:t>
            </a:r>
            <a:endParaRPr lang="es-ES" sz="2800" b="1" dirty="0">
              <a:solidFill>
                <a:schemeClr val="accent2">
                  <a:lumMod val="50000"/>
                </a:schemeClr>
              </a:solidFill>
              <a:latin typeface="+mj-lt"/>
            </a:endParaRPr>
          </a:p>
        </p:txBody>
      </p:sp>
      <p:sp>
        <p:nvSpPr>
          <p:cNvPr id="3" name="2 Bisel"/>
          <p:cNvSpPr/>
          <p:nvPr/>
        </p:nvSpPr>
        <p:spPr>
          <a:xfrm>
            <a:off x="683568" y="1412776"/>
            <a:ext cx="3312368" cy="216024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THEY ALSO REPRESENT GODS AND PHARAOHS, BUT SOMETIMES INCLUDE DETAILS OF EVERYDAY LIFE</a:t>
            </a:r>
            <a:endParaRPr lang="es-ES" dirty="0"/>
          </a:p>
        </p:txBody>
      </p:sp>
      <p:sp>
        <p:nvSpPr>
          <p:cNvPr id="4" name="3 Elipse"/>
          <p:cNvSpPr/>
          <p:nvPr/>
        </p:nvSpPr>
        <p:spPr>
          <a:xfrm rot="21067334">
            <a:off x="300342" y="789820"/>
            <a:ext cx="3227576" cy="883251"/>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2800" b="1" dirty="0" smtClean="0"/>
              <a:t>PAINTINGS</a:t>
            </a:r>
          </a:p>
        </p:txBody>
      </p:sp>
      <p:pic>
        <p:nvPicPr>
          <p:cNvPr id="51202" name="Picture 2" descr="http://2.bp.blogspot.com/_z4d2lChxGKs/TK_SfvdCn8I/AAAAAAAAABM/ADizT-cpmV4/s1600/2.jpg"/>
          <p:cNvPicPr>
            <a:picLocks noChangeAspect="1" noChangeArrowheads="1"/>
          </p:cNvPicPr>
          <p:nvPr/>
        </p:nvPicPr>
        <p:blipFill>
          <a:blip r:embed="rId2" cstate="print"/>
          <a:srcRect/>
          <a:stretch>
            <a:fillRect/>
          </a:stretch>
        </p:blipFill>
        <p:spPr bwMode="auto">
          <a:xfrm>
            <a:off x="4211960" y="1700808"/>
            <a:ext cx="4575443" cy="482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04" name="Picture 4" descr="http://3.bp.blogspot.com/-EdpFiQr_iS0/UG0DwoblrbI/AAAAAAAAAIg/FCfR4Md0S4I/s1600/pintura-tumba-de-menna+(1).jpg"/>
          <p:cNvPicPr>
            <a:picLocks noChangeAspect="1" noChangeArrowheads="1"/>
          </p:cNvPicPr>
          <p:nvPr/>
        </p:nvPicPr>
        <p:blipFill>
          <a:blip r:embed="rId3" cstate="print"/>
          <a:srcRect/>
          <a:stretch>
            <a:fillRect/>
          </a:stretch>
        </p:blipFill>
        <p:spPr bwMode="auto">
          <a:xfrm>
            <a:off x="323528" y="4005064"/>
            <a:ext cx="3731999"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box(in)">
                                      <p:cBhvr>
                                        <p:cTn id="12"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995936" y="332656"/>
            <a:ext cx="4896544"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EGYPT: ARCHITECTURE</a:t>
            </a:r>
            <a:endParaRPr lang="es-ES" sz="2800" b="1" dirty="0">
              <a:solidFill>
                <a:schemeClr val="accent2">
                  <a:lumMod val="50000"/>
                </a:schemeClr>
              </a:solidFill>
              <a:latin typeface="+mj-lt"/>
            </a:endParaRPr>
          </a:p>
        </p:txBody>
      </p:sp>
      <p:sp>
        <p:nvSpPr>
          <p:cNvPr id="3" name="2 Bisel"/>
          <p:cNvSpPr/>
          <p:nvPr/>
        </p:nvSpPr>
        <p:spPr>
          <a:xfrm>
            <a:off x="683568" y="1340768"/>
            <a:ext cx="7992888" cy="1368152"/>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 ANCIENT EGYTIANS BUILT HUGE TEMPLES AND TOMBS. THEY USED BIG </a:t>
            </a:r>
            <a:r>
              <a:rPr lang="es-ES" b="1" dirty="0" smtClean="0"/>
              <a:t>STONES</a:t>
            </a:r>
            <a:r>
              <a:rPr lang="es-ES" dirty="0" smtClean="0"/>
              <a:t>, COLUMNS AND WALLS</a:t>
            </a:r>
            <a:r>
              <a:rPr lang="es-ES" b="1" dirty="0" smtClean="0"/>
              <a:t>. THEY DID NOT HAVE ARCHES OR DOMES</a:t>
            </a:r>
            <a:r>
              <a:rPr lang="es-ES" dirty="0" smtClean="0"/>
              <a:t>.</a:t>
            </a:r>
            <a:endParaRPr lang="es-ES" dirty="0"/>
          </a:p>
        </p:txBody>
      </p:sp>
      <p:sp>
        <p:nvSpPr>
          <p:cNvPr id="4" name="3 Elipse"/>
          <p:cNvSpPr/>
          <p:nvPr/>
        </p:nvSpPr>
        <p:spPr>
          <a:xfrm rot="21340518">
            <a:off x="874982" y="2466246"/>
            <a:ext cx="3164761" cy="137659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COMPARE IT WITH MESOPOTAMIAN ARCHITECTURE</a:t>
            </a:r>
          </a:p>
        </p:txBody>
      </p:sp>
      <p:sp>
        <p:nvSpPr>
          <p:cNvPr id="5" name="4 Bisel"/>
          <p:cNvSpPr/>
          <p:nvPr/>
        </p:nvSpPr>
        <p:spPr>
          <a:xfrm>
            <a:off x="683568" y="2852936"/>
            <a:ext cx="7992888" cy="1368152"/>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 </a:t>
            </a:r>
            <a:r>
              <a:rPr lang="es-ES" b="1" dirty="0" smtClean="0"/>
              <a:t>TEMPLES</a:t>
            </a:r>
            <a:r>
              <a:rPr lang="es-ES" dirty="0" smtClean="0"/>
              <a:t> WERE STONE BUILDINGS WITH AN IMPRESSIVE ENTRANCE, COURTYARDS AND ROOMS THAT LED TO THE GOD´S SANCTUARY. THERE WERE GREAT TEMPLES AT </a:t>
            </a:r>
            <a:r>
              <a:rPr lang="es-ES" b="1" dirty="0" smtClean="0"/>
              <a:t>KARNAK</a:t>
            </a:r>
            <a:r>
              <a:rPr lang="es-ES" dirty="0" smtClean="0"/>
              <a:t> AND</a:t>
            </a:r>
            <a:r>
              <a:rPr lang="es-ES" b="1" dirty="0" smtClean="0"/>
              <a:t> LUXOR</a:t>
            </a:r>
            <a:endParaRPr lang="es-ES" b="1" dirty="0"/>
          </a:p>
        </p:txBody>
      </p:sp>
      <p:pic>
        <p:nvPicPr>
          <p:cNvPr id="38920" name="Picture 8" descr="http://wallpapermaning.com/wp-content/uploads/2013/02/brief-history-luxor-egypt.jpg"/>
          <p:cNvPicPr>
            <a:picLocks noChangeAspect="1" noChangeArrowheads="1"/>
          </p:cNvPicPr>
          <p:nvPr/>
        </p:nvPicPr>
        <p:blipFill>
          <a:blip r:embed="rId3" cstate="print"/>
          <a:srcRect/>
          <a:stretch>
            <a:fillRect/>
          </a:stretch>
        </p:blipFill>
        <p:spPr bwMode="auto">
          <a:xfrm>
            <a:off x="683568" y="908720"/>
            <a:ext cx="6225208" cy="46689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8922" name="Picture 10" descr="http://www.uncp.edu/home/rwb/Luxor_Temple.jpg"/>
          <p:cNvPicPr>
            <a:picLocks noChangeAspect="1" noChangeArrowheads="1"/>
          </p:cNvPicPr>
          <p:nvPr/>
        </p:nvPicPr>
        <p:blipFill>
          <a:blip r:embed="rId4" cstate="print"/>
          <a:srcRect/>
          <a:stretch>
            <a:fillRect/>
          </a:stretch>
        </p:blipFill>
        <p:spPr bwMode="auto">
          <a:xfrm>
            <a:off x="3635896" y="2492896"/>
            <a:ext cx="5229225" cy="4000501"/>
          </a:xfrm>
          <a:prstGeom prst="rect">
            <a:avLst/>
          </a:prstGeom>
          <a:noFill/>
        </p:spPr>
      </p:pic>
      <p:pic>
        <p:nvPicPr>
          <p:cNvPr id="38924" name="Picture 12" descr="http://www.lugaresbiblicos.com/images/Luxor_Temple_facade,_tb_n110500.jpg"/>
          <p:cNvPicPr>
            <a:picLocks noChangeAspect="1" noChangeArrowheads="1"/>
          </p:cNvPicPr>
          <p:nvPr/>
        </p:nvPicPr>
        <p:blipFill>
          <a:blip r:embed="rId5" cstate="print"/>
          <a:srcRect/>
          <a:stretch>
            <a:fillRect/>
          </a:stretch>
        </p:blipFill>
        <p:spPr bwMode="auto">
          <a:xfrm rot="21298015">
            <a:off x="441529" y="926322"/>
            <a:ext cx="38100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928" name="Picture 16" descr="http://4.bp.blogspot.com/_nMxZLjwZFzE/S9xuJv6bhNI/AAAAAAAAMIA/cCZC9omCamw/s1600/Luxor+Temple-Egypt.jpg"/>
          <p:cNvPicPr>
            <a:picLocks noChangeAspect="1" noChangeArrowheads="1"/>
          </p:cNvPicPr>
          <p:nvPr/>
        </p:nvPicPr>
        <p:blipFill>
          <a:blip r:embed="rId6" cstate="print"/>
          <a:srcRect/>
          <a:stretch>
            <a:fillRect/>
          </a:stretch>
        </p:blipFill>
        <p:spPr bwMode="auto">
          <a:xfrm>
            <a:off x="827584" y="3501008"/>
            <a:ext cx="4824536" cy="27952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8916" name="Picture 4" descr="http://mw2.google.com/mw-panoramio/photos/medium/85111.jpg"/>
          <p:cNvPicPr>
            <a:picLocks noChangeAspect="1" noChangeArrowheads="1"/>
          </p:cNvPicPr>
          <p:nvPr/>
        </p:nvPicPr>
        <p:blipFill>
          <a:blip r:embed="rId7" cstate="print"/>
          <a:srcRect/>
          <a:stretch>
            <a:fillRect/>
          </a:stretch>
        </p:blipFill>
        <p:spPr bwMode="auto">
          <a:xfrm>
            <a:off x="4067944" y="764704"/>
            <a:ext cx="4762500" cy="3571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31" name="30 Grupo"/>
          <p:cNvGrpSpPr/>
          <p:nvPr/>
        </p:nvGrpSpPr>
        <p:grpSpPr>
          <a:xfrm>
            <a:off x="467544" y="1268760"/>
            <a:ext cx="8352928" cy="4357870"/>
            <a:chOff x="611560" y="2060848"/>
            <a:chExt cx="8352928" cy="4357870"/>
          </a:xfrm>
        </p:grpSpPr>
        <p:grpSp>
          <p:nvGrpSpPr>
            <p:cNvPr id="17" name="16 Grupo"/>
            <p:cNvGrpSpPr/>
            <p:nvPr/>
          </p:nvGrpSpPr>
          <p:grpSpPr>
            <a:xfrm>
              <a:off x="611560" y="2060848"/>
              <a:ext cx="8352928" cy="4357870"/>
              <a:chOff x="611560" y="2060848"/>
              <a:chExt cx="8352928" cy="4357870"/>
            </a:xfrm>
          </p:grpSpPr>
          <p:pic>
            <p:nvPicPr>
              <p:cNvPr id="18" name="Picture 6" descr="http://quhist.com/wp-content/uploads/2009/07/esquema-de-templo-clasico-egipto.jpg"/>
              <p:cNvPicPr>
                <a:picLocks noChangeAspect="1" noChangeArrowheads="1"/>
              </p:cNvPicPr>
              <p:nvPr/>
            </p:nvPicPr>
            <p:blipFill>
              <a:blip r:embed="rId8" cstate="print"/>
              <a:srcRect/>
              <a:stretch>
                <a:fillRect/>
              </a:stretch>
            </p:blipFill>
            <p:spPr bwMode="auto">
              <a:xfrm>
                <a:off x="683568" y="2060848"/>
                <a:ext cx="8280920" cy="43578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18 Rectángulo"/>
              <p:cNvSpPr/>
              <p:nvPr/>
            </p:nvSpPr>
            <p:spPr>
              <a:xfrm>
                <a:off x="611560" y="2564904"/>
                <a:ext cx="1080120" cy="4320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dirty="0" smtClean="0"/>
                  <a:t>SPHYNX AVENUE</a:t>
                </a:r>
                <a:endParaRPr lang="es-ES" sz="1400" dirty="0"/>
              </a:p>
            </p:txBody>
          </p:sp>
          <p:sp>
            <p:nvSpPr>
              <p:cNvPr id="20" name="19 Rectángulo"/>
              <p:cNvSpPr/>
              <p:nvPr/>
            </p:nvSpPr>
            <p:spPr>
              <a:xfrm>
                <a:off x="1979712" y="2204864"/>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dirty="0" smtClean="0"/>
                  <a:t>PYLONS</a:t>
                </a:r>
                <a:endParaRPr lang="es-ES" sz="1400" dirty="0"/>
              </a:p>
            </p:txBody>
          </p:sp>
          <p:sp>
            <p:nvSpPr>
              <p:cNvPr id="21" name="20 Rectángulo"/>
              <p:cNvSpPr/>
              <p:nvPr/>
            </p:nvSpPr>
            <p:spPr>
              <a:xfrm>
                <a:off x="3203848" y="2708920"/>
                <a:ext cx="1224136"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dirty="0" smtClean="0"/>
                  <a:t>COLONNADE </a:t>
                </a:r>
                <a:endParaRPr lang="es-ES" sz="1400" dirty="0"/>
              </a:p>
            </p:txBody>
          </p:sp>
          <p:sp>
            <p:nvSpPr>
              <p:cNvPr id="22" name="21 Rectángulo"/>
              <p:cNvSpPr/>
              <p:nvPr/>
            </p:nvSpPr>
            <p:spPr>
              <a:xfrm>
                <a:off x="3851920" y="2204864"/>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dirty="0" smtClean="0"/>
                  <a:t>COURTYARD</a:t>
                </a:r>
                <a:endParaRPr lang="es-ES" sz="1400" dirty="0"/>
              </a:p>
            </p:txBody>
          </p:sp>
          <p:sp>
            <p:nvSpPr>
              <p:cNvPr id="23" name="22 Rectángulo"/>
              <p:cNvSpPr/>
              <p:nvPr/>
            </p:nvSpPr>
            <p:spPr>
              <a:xfrm>
                <a:off x="5436096" y="2348880"/>
                <a:ext cx="1152128"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dirty="0" smtClean="0"/>
                  <a:t>SANCTUARY</a:t>
                </a:r>
                <a:endParaRPr lang="es-ES" sz="1400" dirty="0"/>
              </a:p>
            </p:txBody>
          </p:sp>
          <p:sp>
            <p:nvSpPr>
              <p:cNvPr id="24" name="23 Rectángulo"/>
              <p:cNvSpPr/>
              <p:nvPr/>
            </p:nvSpPr>
            <p:spPr>
              <a:xfrm>
                <a:off x="6732240" y="2132856"/>
                <a:ext cx="1728192"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dirty="0" smtClean="0"/>
                  <a:t>INNER SANCTUARY</a:t>
                </a:r>
                <a:endParaRPr lang="es-ES" sz="1400" dirty="0"/>
              </a:p>
            </p:txBody>
          </p:sp>
        </p:grpSp>
        <p:grpSp>
          <p:nvGrpSpPr>
            <p:cNvPr id="30" name="29 Grupo"/>
            <p:cNvGrpSpPr/>
            <p:nvPr/>
          </p:nvGrpSpPr>
          <p:grpSpPr>
            <a:xfrm>
              <a:off x="611560" y="3284984"/>
              <a:ext cx="936104" cy="1008112"/>
              <a:chOff x="611560" y="3284984"/>
              <a:chExt cx="936104" cy="1008112"/>
            </a:xfrm>
          </p:grpSpPr>
          <p:sp>
            <p:nvSpPr>
              <p:cNvPr id="25" name="24 Rectángulo"/>
              <p:cNvSpPr/>
              <p:nvPr/>
            </p:nvSpPr>
            <p:spPr>
              <a:xfrm>
                <a:off x="611560" y="3284984"/>
                <a:ext cx="864096" cy="2160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dirty="0" smtClean="0"/>
                  <a:t>OBELISK</a:t>
                </a:r>
                <a:endParaRPr lang="es-ES" sz="1400" dirty="0"/>
              </a:p>
            </p:txBody>
          </p:sp>
          <p:cxnSp>
            <p:nvCxnSpPr>
              <p:cNvPr id="27" name="26 Conector recto"/>
              <p:cNvCxnSpPr/>
              <p:nvPr/>
            </p:nvCxnSpPr>
            <p:spPr>
              <a:xfrm>
                <a:off x="1259632" y="3501008"/>
                <a:ext cx="288032" cy="792088"/>
              </a:xfrm>
              <a:prstGeom prst="line">
                <a:avLst/>
              </a:prstGeom>
              <a:ln w="127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7" name="6 Bisel"/>
          <p:cNvSpPr/>
          <p:nvPr/>
        </p:nvSpPr>
        <p:spPr>
          <a:xfrm>
            <a:off x="611560" y="5157192"/>
            <a:ext cx="2520280" cy="151216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smtClean="0"/>
              <a:t>MASTABAS</a:t>
            </a:r>
          </a:p>
          <a:p>
            <a:pPr algn="ctr"/>
            <a:r>
              <a:rPr lang="es-ES" sz="1600" dirty="0" smtClean="0"/>
              <a:t>WERE LOW PYRAMIDS WITH A FLAT ROOF</a:t>
            </a:r>
            <a:endParaRPr lang="es-ES" sz="1600" dirty="0"/>
          </a:p>
        </p:txBody>
      </p:sp>
      <p:sp>
        <p:nvSpPr>
          <p:cNvPr id="11" name="10 Bisel"/>
          <p:cNvSpPr/>
          <p:nvPr/>
        </p:nvSpPr>
        <p:spPr>
          <a:xfrm>
            <a:off x="6012160" y="5157192"/>
            <a:ext cx="2664296" cy="151216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smtClean="0"/>
              <a:t>HYPOGEA</a:t>
            </a:r>
          </a:p>
          <a:p>
            <a:pPr algn="ctr"/>
            <a:r>
              <a:rPr lang="es-ES" sz="1600" dirty="0" smtClean="0"/>
              <a:t>WERE TOMBS CARVED IN ROCK</a:t>
            </a:r>
            <a:endParaRPr lang="es-ES" sz="1600" dirty="0"/>
          </a:p>
        </p:txBody>
      </p:sp>
      <p:sp>
        <p:nvSpPr>
          <p:cNvPr id="12" name="11 Bisel"/>
          <p:cNvSpPr/>
          <p:nvPr/>
        </p:nvSpPr>
        <p:spPr>
          <a:xfrm>
            <a:off x="3275856" y="5157192"/>
            <a:ext cx="2664296" cy="151216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smtClean="0"/>
              <a:t>PYRAMIDS</a:t>
            </a:r>
          </a:p>
          <a:p>
            <a:pPr algn="ctr"/>
            <a:r>
              <a:rPr lang="es-ES" sz="1600" dirty="0" smtClean="0"/>
              <a:t> </a:t>
            </a:r>
            <a:r>
              <a:rPr lang="es-ES" sz="1200" dirty="0" smtClean="0"/>
              <a:t>TOMBS FOR PHARAOHS THAT WERE BUILT WITH HUGE STONES AND WITH A FUNEREAL CHAMBER HIDDEN INSIDE</a:t>
            </a:r>
            <a:endParaRPr lang="es-ES" sz="1200" dirty="0"/>
          </a:p>
        </p:txBody>
      </p:sp>
      <p:sp>
        <p:nvSpPr>
          <p:cNvPr id="6" name="5 Bisel"/>
          <p:cNvSpPr/>
          <p:nvPr/>
        </p:nvSpPr>
        <p:spPr>
          <a:xfrm>
            <a:off x="683568" y="4365104"/>
            <a:ext cx="7992888" cy="648072"/>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THERE WERE THREE TYPES OF </a:t>
            </a:r>
            <a:r>
              <a:rPr lang="es-ES" b="1" dirty="0" smtClean="0"/>
              <a:t>TOMBS</a:t>
            </a:r>
            <a:endParaRPr lang="es-ES" b="1" dirty="0"/>
          </a:p>
        </p:txBody>
      </p:sp>
      <p:pic>
        <p:nvPicPr>
          <p:cNvPr id="38930" name="Picture 18" descr="http://quhist.com/wp-content/uploads/2009/09/mastabas.jpg"/>
          <p:cNvPicPr>
            <a:picLocks noChangeAspect="1" noChangeArrowheads="1"/>
          </p:cNvPicPr>
          <p:nvPr/>
        </p:nvPicPr>
        <p:blipFill>
          <a:blip r:embed="rId9" cstate="print"/>
          <a:srcRect/>
          <a:stretch>
            <a:fillRect/>
          </a:stretch>
        </p:blipFill>
        <p:spPr bwMode="auto">
          <a:xfrm>
            <a:off x="467544" y="2780928"/>
            <a:ext cx="3126953" cy="2199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32" name="Picture 20" descr="https://encrypted-tbn2.gstatic.com/images?q=tbn:ANd9GcSje085VxRQJTPWnR3AkSMhg-UEPc3pajgPMYnu5fC6L3VNtwOr"/>
          <p:cNvPicPr>
            <a:picLocks noChangeAspect="1" noChangeArrowheads="1"/>
          </p:cNvPicPr>
          <p:nvPr/>
        </p:nvPicPr>
        <p:blipFill>
          <a:blip r:embed="rId10" cstate="print"/>
          <a:srcRect/>
          <a:stretch>
            <a:fillRect/>
          </a:stretch>
        </p:blipFill>
        <p:spPr bwMode="auto">
          <a:xfrm>
            <a:off x="3707904" y="2780928"/>
            <a:ext cx="2232248"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34" name="Picture 22" descr="http://melkart.wikispaces.com/file/view/semiespeo.jpg/224827716/semiespeo.jpg"/>
          <p:cNvPicPr>
            <a:picLocks noChangeAspect="1" noChangeArrowheads="1"/>
          </p:cNvPicPr>
          <p:nvPr/>
        </p:nvPicPr>
        <p:blipFill>
          <a:blip r:embed="rId11" cstate="print"/>
          <a:srcRect/>
          <a:stretch>
            <a:fillRect/>
          </a:stretch>
        </p:blipFill>
        <p:spPr bwMode="auto">
          <a:xfrm>
            <a:off x="6084168" y="2780928"/>
            <a:ext cx="2664296"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 name="39 Botón de acción: Información">
            <a:hlinkClick r:id="rId12" highlightClick="1"/>
          </p:cNvPr>
          <p:cNvSpPr/>
          <p:nvPr/>
        </p:nvSpPr>
        <p:spPr>
          <a:xfrm>
            <a:off x="251520" y="4581128"/>
            <a:ext cx="648072" cy="620688"/>
          </a:xfrm>
          <a:prstGeom prst="actionButtonInformati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41" name="40 Pentágono"/>
          <p:cNvSpPr/>
          <p:nvPr/>
        </p:nvSpPr>
        <p:spPr>
          <a:xfrm>
            <a:off x="1043608" y="4581128"/>
            <a:ext cx="2304256" cy="62068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400" dirty="0" smtClean="0"/>
              <a:t>EGYPTIAN CULT  TEMPLES VERSION 2 (1:49)</a:t>
            </a:r>
          </a:p>
          <a:p>
            <a:pPr algn="ctr"/>
            <a:r>
              <a:rPr lang="es-ES" sz="1400" dirty="0" smtClean="0"/>
              <a:t>USEFUL INFORMATION…</a:t>
            </a:r>
            <a:endParaRPr lang="es-ES" sz="1400" dirty="0"/>
          </a:p>
        </p:txBody>
      </p:sp>
      <p:sp>
        <p:nvSpPr>
          <p:cNvPr id="42" name="41 Botón de acción: Información">
            <a:hlinkClick r:id="rId12" highlightClick="1"/>
          </p:cNvPr>
          <p:cNvSpPr/>
          <p:nvPr/>
        </p:nvSpPr>
        <p:spPr>
          <a:xfrm>
            <a:off x="251520" y="5373216"/>
            <a:ext cx="648072" cy="648072"/>
          </a:xfrm>
          <a:prstGeom prst="actionButtonInform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43" name="42 Pentágono"/>
          <p:cNvSpPr/>
          <p:nvPr/>
        </p:nvSpPr>
        <p:spPr>
          <a:xfrm>
            <a:off x="1043608" y="5373216"/>
            <a:ext cx="2376264" cy="648072"/>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r>
              <a:rPr lang="es-ES" sz="1400" dirty="0" smtClean="0"/>
              <a:t>LAS PIRÁMIDES (3:30). ARTEHISTORIACOM. </a:t>
            </a:r>
          </a:p>
          <a:p>
            <a:r>
              <a:rPr lang="es-ES" sz="1400" dirty="0" smtClean="0"/>
              <a:t>IN SPANISH</a:t>
            </a:r>
            <a:endParaRPr lang="es-ES" sz="1400" dirty="0"/>
          </a:p>
        </p:txBody>
      </p:sp>
      <p:pic>
        <p:nvPicPr>
          <p:cNvPr id="44" name="Picture 18" descr="http://quhist.com/wp-content/uploads/2009/09/mastabas.jpg"/>
          <p:cNvPicPr>
            <a:picLocks noChangeAspect="1" noChangeArrowheads="1"/>
          </p:cNvPicPr>
          <p:nvPr/>
        </p:nvPicPr>
        <p:blipFill>
          <a:blip r:embed="rId9" cstate="print"/>
          <a:srcRect/>
          <a:stretch>
            <a:fillRect/>
          </a:stretch>
        </p:blipFill>
        <p:spPr bwMode="auto">
          <a:xfrm>
            <a:off x="1475656" y="1545948"/>
            <a:ext cx="2118841" cy="1490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5" name="Picture 20" descr="https://encrypted-tbn2.gstatic.com/images?q=tbn:ANd9GcSje085VxRQJTPWnR3AkSMhg-UEPc3pajgPMYnu5fC6L3VNtwOr"/>
          <p:cNvPicPr>
            <a:picLocks noChangeAspect="1" noChangeArrowheads="1"/>
          </p:cNvPicPr>
          <p:nvPr/>
        </p:nvPicPr>
        <p:blipFill>
          <a:blip r:embed="rId10" cstate="print"/>
          <a:srcRect/>
          <a:stretch>
            <a:fillRect/>
          </a:stretch>
        </p:blipFill>
        <p:spPr bwMode="auto">
          <a:xfrm>
            <a:off x="4427568" y="1556376"/>
            <a:ext cx="1512584" cy="1512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 name="Picture 22" descr="http://melkart.wikispaces.com/file/view/semiespeo.jpg/224827716/semiespeo.jpg"/>
          <p:cNvPicPr>
            <a:picLocks noChangeAspect="1" noChangeArrowheads="1"/>
          </p:cNvPicPr>
          <p:nvPr/>
        </p:nvPicPr>
        <p:blipFill>
          <a:blip r:embed="rId11" cstate="print"/>
          <a:srcRect/>
          <a:stretch>
            <a:fillRect/>
          </a:stretch>
        </p:blipFill>
        <p:spPr bwMode="auto">
          <a:xfrm>
            <a:off x="6943122" y="1556376"/>
            <a:ext cx="1805342" cy="1512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8920"/>
                                        </p:tgtEl>
                                        <p:attrNameLst>
                                          <p:attrName>style.visibility</p:attrName>
                                        </p:attrNameLst>
                                      </p:cBhvr>
                                      <p:to>
                                        <p:strVal val="visible"/>
                                      </p:to>
                                    </p:set>
                                    <p:animEffect transition="in" filter="box(in)">
                                      <p:cBhvr>
                                        <p:cTn id="22" dur="500"/>
                                        <p:tgtEl>
                                          <p:spTgt spid="3892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8922"/>
                                        </p:tgtEl>
                                        <p:attrNameLst>
                                          <p:attrName>style.visibility</p:attrName>
                                        </p:attrNameLst>
                                      </p:cBhvr>
                                      <p:to>
                                        <p:strVal val="visible"/>
                                      </p:to>
                                    </p:set>
                                    <p:animEffect transition="in" filter="box(in)">
                                      <p:cBhvr>
                                        <p:cTn id="27" dur="500"/>
                                        <p:tgtEl>
                                          <p:spTgt spid="3892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8924"/>
                                        </p:tgtEl>
                                        <p:attrNameLst>
                                          <p:attrName>style.visibility</p:attrName>
                                        </p:attrNameLst>
                                      </p:cBhvr>
                                      <p:to>
                                        <p:strVal val="visible"/>
                                      </p:to>
                                    </p:set>
                                    <p:animEffect transition="in" filter="box(in)">
                                      <p:cBhvr>
                                        <p:cTn id="32" dur="500"/>
                                        <p:tgtEl>
                                          <p:spTgt spid="3892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8916"/>
                                        </p:tgtEl>
                                        <p:attrNameLst>
                                          <p:attrName>style.visibility</p:attrName>
                                        </p:attrNameLst>
                                      </p:cBhvr>
                                      <p:to>
                                        <p:strVal val="visible"/>
                                      </p:to>
                                    </p:set>
                                    <p:animEffect transition="in" filter="box(in)">
                                      <p:cBhvr>
                                        <p:cTn id="37" dur="500"/>
                                        <p:tgtEl>
                                          <p:spTgt spid="389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8928"/>
                                        </p:tgtEl>
                                        <p:attrNameLst>
                                          <p:attrName>style.visibility</p:attrName>
                                        </p:attrNameLst>
                                      </p:cBhvr>
                                      <p:to>
                                        <p:strVal val="visible"/>
                                      </p:to>
                                    </p:set>
                                    <p:animEffect transition="in" filter="box(in)">
                                      <p:cBhvr>
                                        <p:cTn id="42" dur="500"/>
                                        <p:tgtEl>
                                          <p:spTgt spid="3892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ox(i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nodeType="clickEffect">
                                  <p:stCondLst>
                                    <p:cond delay="0"/>
                                  </p:stCondLst>
                                  <p:childTnLst>
                                    <p:animEffect transition="out" filter="box(in)">
                                      <p:cBhvr>
                                        <p:cTn id="51" dur="500"/>
                                        <p:tgtEl>
                                          <p:spTgt spid="38920"/>
                                        </p:tgtEl>
                                      </p:cBhvr>
                                    </p:animEffect>
                                    <p:set>
                                      <p:cBhvr>
                                        <p:cTn id="52" dur="1" fill="hold">
                                          <p:stCondLst>
                                            <p:cond delay="499"/>
                                          </p:stCondLst>
                                        </p:cTn>
                                        <p:tgtEl>
                                          <p:spTgt spid="38920"/>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38924"/>
                                        </p:tgtEl>
                                      </p:cBhvr>
                                    </p:animEffect>
                                    <p:set>
                                      <p:cBhvr>
                                        <p:cTn id="55" dur="1" fill="hold">
                                          <p:stCondLst>
                                            <p:cond delay="499"/>
                                          </p:stCondLst>
                                        </p:cTn>
                                        <p:tgtEl>
                                          <p:spTgt spid="38924"/>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500"/>
                                        <p:tgtEl>
                                          <p:spTgt spid="38916"/>
                                        </p:tgtEl>
                                      </p:cBhvr>
                                    </p:animEffect>
                                    <p:set>
                                      <p:cBhvr>
                                        <p:cTn id="58" dur="1" fill="hold">
                                          <p:stCondLst>
                                            <p:cond delay="499"/>
                                          </p:stCondLst>
                                        </p:cTn>
                                        <p:tgtEl>
                                          <p:spTgt spid="38916"/>
                                        </p:tgtEl>
                                        <p:attrNameLst>
                                          <p:attrName>style.visibility</p:attrName>
                                        </p:attrNameLst>
                                      </p:cBhvr>
                                      <p:to>
                                        <p:strVal val="hidden"/>
                                      </p:to>
                                    </p:set>
                                  </p:childTnLst>
                                </p:cTn>
                              </p:par>
                              <p:par>
                                <p:cTn id="59" presetID="4" presetClass="exit" presetSubtype="16" fill="hold" nodeType="withEffect">
                                  <p:stCondLst>
                                    <p:cond delay="0"/>
                                  </p:stCondLst>
                                  <p:childTnLst>
                                    <p:animEffect transition="out" filter="box(in)">
                                      <p:cBhvr>
                                        <p:cTn id="60" dur="500"/>
                                        <p:tgtEl>
                                          <p:spTgt spid="38922"/>
                                        </p:tgtEl>
                                      </p:cBhvr>
                                    </p:animEffect>
                                    <p:set>
                                      <p:cBhvr>
                                        <p:cTn id="61" dur="1" fill="hold">
                                          <p:stCondLst>
                                            <p:cond delay="499"/>
                                          </p:stCondLst>
                                        </p:cTn>
                                        <p:tgtEl>
                                          <p:spTgt spid="38922"/>
                                        </p:tgtEl>
                                        <p:attrNameLst>
                                          <p:attrName>style.visibility</p:attrName>
                                        </p:attrNameLst>
                                      </p:cBhvr>
                                      <p:to>
                                        <p:strVal val="hidden"/>
                                      </p:to>
                                    </p:set>
                                  </p:childTnLst>
                                </p:cTn>
                              </p:par>
                              <p:par>
                                <p:cTn id="62" presetID="4" presetClass="exit" presetSubtype="16" fill="hold" nodeType="withEffect">
                                  <p:stCondLst>
                                    <p:cond delay="0"/>
                                  </p:stCondLst>
                                  <p:childTnLst>
                                    <p:animEffect transition="out" filter="box(in)">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4" presetClass="exit" presetSubtype="16" fill="hold" nodeType="withEffect">
                                  <p:stCondLst>
                                    <p:cond delay="0"/>
                                  </p:stCondLst>
                                  <p:childTnLst>
                                    <p:animEffect transition="out" filter="box(in)">
                                      <p:cBhvr>
                                        <p:cTn id="66" dur="500"/>
                                        <p:tgtEl>
                                          <p:spTgt spid="38928"/>
                                        </p:tgtEl>
                                      </p:cBhvr>
                                    </p:animEffect>
                                    <p:set>
                                      <p:cBhvr>
                                        <p:cTn id="67" dur="1" fill="hold">
                                          <p:stCondLst>
                                            <p:cond delay="499"/>
                                          </p:stCondLst>
                                        </p:cTn>
                                        <p:tgtEl>
                                          <p:spTgt spid="3892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box(in)">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ox(in)">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8930"/>
                                        </p:tgtEl>
                                        <p:attrNameLst>
                                          <p:attrName>style.visibility</p:attrName>
                                        </p:attrNameLst>
                                      </p:cBhvr>
                                      <p:to>
                                        <p:strVal val="visible"/>
                                      </p:to>
                                    </p:set>
                                    <p:animEffect transition="in" filter="box(in)">
                                      <p:cBhvr>
                                        <p:cTn id="82" dur="500"/>
                                        <p:tgtEl>
                                          <p:spTgt spid="38930"/>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ox(in)">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38932"/>
                                        </p:tgtEl>
                                        <p:attrNameLst>
                                          <p:attrName>style.visibility</p:attrName>
                                        </p:attrNameLst>
                                      </p:cBhvr>
                                      <p:to>
                                        <p:strVal val="visible"/>
                                      </p:to>
                                    </p:set>
                                    <p:animEffect transition="in" filter="box(in)">
                                      <p:cBhvr>
                                        <p:cTn id="92" dur="500"/>
                                        <p:tgtEl>
                                          <p:spTgt spid="38932"/>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box(in)">
                                      <p:cBhvr>
                                        <p:cTn id="97" dur="5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nodeType="clickEffect">
                                  <p:stCondLst>
                                    <p:cond delay="0"/>
                                  </p:stCondLst>
                                  <p:childTnLst>
                                    <p:set>
                                      <p:cBhvr>
                                        <p:cTn id="101" dur="1" fill="hold">
                                          <p:stCondLst>
                                            <p:cond delay="0"/>
                                          </p:stCondLst>
                                        </p:cTn>
                                        <p:tgtEl>
                                          <p:spTgt spid="38934"/>
                                        </p:tgtEl>
                                        <p:attrNameLst>
                                          <p:attrName>style.visibility</p:attrName>
                                        </p:attrNameLst>
                                      </p:cBhvr>
                                      <p:to>
                                        <p:strVal val="visible"/>
                                      </p:to>
                                    </p:set>
                                    <p:animEffect transition="in" filter="box(in)">
                                      <p:cBhvr>
                                        <p:cTn id="102" dur="500"/>
                                        <p:tgtEl>
                                          <p:spTgt spid="38934"/>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box(in)">
                                      <p:cBhvr>
                                        <p:cTn id="107" dur="500"/>
                                        <p:tgtEl>
                                          <p:spTgt spid="40"/>
                                        </p:tgtEl>
                                      </p:cBhvr>
                                    </p:animEffect>
                                  </p:childTnLst>
                                </p:cTn>
                              </p:par>
                              <p:par>
                                <p:cTn id="108" presetID="4" presetClass="entr" presetSubtype="16"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box(in)">
                                      <p:cBhvr>
                                        <p:cTn id="110" dur="500"/>
                                        <p:tgtEl>
                                          <p:spTgt spid="41"/>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grpId="0" nodeType="click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box(in)">
                                      <p:cBhvr>
                                        <p:cTn id="115" dur="500"/>
                                        <p:tgtEl>
                                          <p:spTgt spid="43"/>
                                        </p:tgtEl>
                                      </p:cBhvr>
                                    </p:animEffect>
                                  </p:childTnLst>
                                </p:cTn>
                              </p:par>
                              <p:par>
                                <p:cTn id="116" presetID="4" presetClass="entr" presetSubtype="16"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box(in)">
                                      <p:cBhvr>
                                        <p:cTn id="118" dur="500"/>
                                        <p:tgtEl>
                                          <p:spTgt spid="42"/>
                                        </p:tgtEl>
                                      </p:cBhvr>
                                    </p:animEffect>
                                  </p:childTnLst>
                                </p:cTn>
                              </p:par>
                            </p:childTnLst>
                          </p:cTn>
                        </p:par>
                      </p:childTnLst>
                    </p:cTn>
                  </p:par>
                  <p:par>
                    <p:cTn id="119" fill="hold">
                      <p:stCondLst>
                        <p:cond delay="indefinite"/>
                      </p:stCondLst>
                      <p:childTnLst>
                        <p:par>
                          <p:cTn id="120" fill="hold">
                            <p:stCondLst>
                              <p:cond delay="0"/>
                            </p:stCondLst>
                            <p:childTnLst>
                              <p:par>
                                <p:cTn id="121" presetID="4" presetClass="entr" presetSubtype="16" fill="hold"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box(in)">
                                      <p:cBhvr>
                                        <p:cTn id="123" dur="500"/>
                                        <p:tgtEl>
                                          <p:spTgt spid="44"/>
                                        </p:tgtEl>
                                      </p:cBhvr>
                                    </p:animEffect>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box(in)">
                                      <p:cBhvr>
                                        <p:cTn id="128" dur="500"/>
                                        <p:tgtEl>
                                          <p:spTgt spid="45"/>
                                        </p:tgtEl>
                                      </p:cBhvr>
                                    </p:animEffect>
                                  </p:childTnLst>
                                </p:cTn>
                              </p:par>
                            </p:childTnLst>
                          </p:cTn>
                        </p:par>
                      </p:childTnLst>
                    </p:cTn>
                  </p:par>
                  <p:par>
                    <p:cTn id="129" fill="hold">
                      <p:stCondLst>
                        <p:cond delay="indefinite"/>
                      </p:stCondLst>
                      <p:childTnLst>
                        <p:par>
                          <p:cTn id="130" fill="hold">
                            <p:stCondLst>
                              <p:cond delay="0"/>
                            </p:stCondLst>
                            <p:childTnLst>
                              <p:par>
                                <p:cTn id="131" presetID="4" presetClass="entr" presetSubtype="16" fill="hold" nodeType="click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box(in)">
                                      <p:cBhvr>
                                        <p:cTn id="1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P spid="11" grpId="0" animBg="1"/>
      <p:bldP spid="12" grpId="0" animBg="1"/>
      <p:bldP spid="6" grpId="0" animBg="1"/>
      <p:bldP spid="40" grpId="0" animBg="1"/>
      <p:bldP spid="41" grpId="0" animBg="1"/>
      <p:bldP spid="42"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995936" y="332656"/>
            <a:ext cx="4896544"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EGYPT: ARCHITECTURE</a:t>
            </a:r>
            <a:endParaRPr lang="es-ES" sz="2800" b="1" dirty="0">
              <a:solidFill>
                <a:schemeClr val="accent2">
                  <a:lumMod val="50000"/>
                </a:schemeClr>
              </a:solidFill>
              <a:latin typeface="+mj-lt"/>
            </a:endParaRPr>
          </a:p>
        </p:txBody>
      </p:sp>
      <p:sp>
        <p:nvSpPr>
          <p:cNvPr id="4" name="3 Elipse"/>
          <p:cNvSpPr/>
          <p:nvPr/>
        </p:nvSpPr>
        <p:spPr>
          <a:xfrm rot="21340518">
            <a:off x="370926" y="594038"/>
            <a:ext cx="3164761" cy="137659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LABEL THE PARTS OF THE EGYTIAN TEMPLE IN THE DIAGRAM BELOW</a:t>
            </a:r>
          </a:p>
        </p:txBody>
      </p:sp>
      <p:grpSp>
        <p:nvGrpSpPr>
          <p:cNvPr id="29" name="28 Grupo"/>
          <p:cNvGrpSpPr/>
          <p:nvPr/>
        </p:nvGrpSpPr>
        <p:grpSpPr>
          <a:xfrm>
            <a:off x="539552" y="2060848"/>
            <a:ext cx="8280920" cy="4357870"/>
            <a:chOff x="539552" y="2060848"/>
            <a:chExt cx="8280920" cy="4357870"/>
          </a:xfrm>
        </p:grpSpPr>
        <p:grpSp>
          <p:nvGrpSpPr>
            <p:cNvPr id="19" name="18 Grupo"/>
            <p:cNvGrpSpPr/>
            <p:nvPr/>
          </p:nvGrpSpPr>
          <p:grpSpPr>
            <a:xfrm>
              <a:off x="539552" y="2060848"/>
              <a:ext cx="8280920" cy="4357870"/>
              <a:chOff x="539552" y="2060848"/>
              <a:chExt cx="8280920" cy="4357870"/>
            </a:xfrm>
          </p:grpSpPr>
          <p:pic>
            <p:nvPicPr>
              <p:cNvPr id="38918" name="Picture 6" descr="http://quhist.com/wp-content/uploads/2009/07/esquema-de-templo-clasico-egipto.jpg"/>
              <p:cNvPicPr>
                <a:picLocks noChangeAspect="1" noChangeArrowheads="1"/>
              </p:cNvPicPr>
              <p:nvPr/>
            </p:nvPicPr>
            <p:blipFill>
              <a:blip r:embed="rId2" cstate="print"/>
              <a:srcRect/>
              <a:stretch>
                <a:fillRect/>
              </a:stretch>
            </p:blipFill>
            <p:spPr bwMode="auto">
              <a:xfrm>
                <a:off x="539552" y="2060848"/>
                <a:ext cx="8280920" cy="43578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12 Rectángulo"/>
              <p:cNvSpPr/>
              <p:nvPr/>
            </p:nvSpPr>
            <p:spPr>
              <a:xfrm>
                <a:off x="611560" y="2708920"/>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4" name="13 Rectángulo"/>
              <p:cNvSpPr/>
              <p:nvPr/>
            </p:nvSpPr>
            <p:spPr>
              <a:xfrm>
                <a:off x="1979712" y="2204864"/>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5" name="14 Rectángulo"/>
              <p:cNvSpPr/>
              <p:nvPr/>
            </p:nvSpPr>
            <p:spPr>
              <a:xfrm>
                <a:off x="3275856" y="2780928"/>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6" name="15 Rectángulo"/>
              <p:cNvSpPr/>
              <p:nvPr/>
            </p:nvSpPr>
            <p:spPr>
              <a:xfrm>
                <a:off x="3851920" y="2204864"/>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7" name="16 Rectángulo"/>
              <p:cNvSpPr/>
              <p:nvPr/>
            </p:nvSpPr>
            <p:spPr>
              <a:xfrm>
                <a:off x="5436096" y="2348880"/>
                <a:ext cx="1152128"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8" name="17 Rectángulo"/>
              <p:cNvSpPr/>
              <p:nvPr/>
            </p:nvSpPr>
            <p:spPr>
              <a:xfrm>
                <a:off x="6732240" y="2132856"/>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
          <p:nvSpPr>
            <p:cNvPr id="20" name="19 Rectángulo"/>
            <p:cNvSpPr/>
            <p:nvPr/>
          </p:nvSpPr>
          <p:spPr>
            <a:xfrm>
              <a:off x="7236296" y="4365104"/>
              <a:ext cx="1440160"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grpSp>
        <p:nvGrpSpPr>
          <p:cNvPr id="31" name="18 Grupo"/>
          <p:cNvGrpSpPr/>
          <p:nvPr/>
        </p:nvGrpSpPr>
        <p:grpSpPr>
          <a:xfrm>
            <a:off x="3710669" y="3611847"/>
            <a:ext cx="4766080" cy="504805"/>
            <a:chOff x="611560" y="2132856"/>
            <a:chExt cx="7200800" cy="936104"/>
          </a:xfrm>
        </p:grpSpPr>
        <p:sp>
          <p:nvSpPr>
            <p:cNvPr id="34" name="33 Rectángulo"/>
            <p:cNvSpPr/>
            <p:nvPr/>
          </p:nvSpPr>
          <p:spPr>
            <a:xfrm>
              <a:off x="611560" y="2708920"/>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5" name="34 Rectángulo"/>
            <p:cNvSpPr/>
            <p:nvPr/>
          </p:nvSpPr>
          <p:spPr>
            <a:xfrm>
              <a:off x="1979712" y="2204864"/>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6" name="35 Rectángulo"/>
            <p:cNvSpPr/>
            <p:nvPr/>
          </p:nvSpPr>
          <p:spPr>
            <a:xfrm>
              <a:off x="3275856" y="2780928"/>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7" name="36 Rectángulo"/>
            <p:cNvSpPr/>
            <p:nvPr/>
          </p:nvSpPr>
          <p:spPr>
            <a:xfrm>
              <a:off x="3851920" y="2204864"/>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8" name="37 Rectángulo"/>
            <p:cNvSpPr/>
            <p:nvPr/>
          </p:nvSpPr>
          <p:spPr>
            <a:xfrm>
              <a:off x="5436096" y="2348880"/>
              <a:ext cx="1152128"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39" name="38 Rectángulo"/>
            <p:cNvSpPr/>
            <p:nvPr/>
          </p:nvSpPr>
          <p:spPr>
            <a:xfrm>
              <a:off x="6732240" y="2132856"/>
              <a:ext cx="108012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0" y="0"/>
            <a:ext cx="9144000" cy="115212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4000" b="1" dirty="0" smtClean="0">
                <a:solidFill>
                  <a:schemeClr val="accent2">
                    <a:lumMod val="50000"/>
                  </a:schemeClr>
                </a:solidFill>
                <a:latin typeface="+mj-lt"/>
              </a:rPr>
              <a:t>RIVER CIVILISATIONS</a:t>
            </a:r>
            <a:endParaRPr lang="es-ES" sz="4000" b="1" dirty="0">
              <a:solidFill>
                <a:schemeClr val="accent2">
                  <a:lumMod val="50000"/>
                </a:schemeClr>
              </a:solidFill>
              <a:latin typeface="+mj-lt"/>
            </a:endParaRPr>
          </a:p>
        </p:txBody>
      </p:sp>
      <p:pic>
        <p:nvPicPr>
          <p:cNvPr id="4" name="Picture 2" descr="http://ehs.eastchesterschools.org/m2/file.php/11709/Course_Graphics/wh06as_c03map004aa.jpg"/>
          <p:cNvPicPr>
            <a:picLocks noChangeAspect="1" noChangeArrowheads="1"/>
          </p:cNvPicPr>
          <p:nvPr/>
        </p:nvPicPr>
        <p:blipFill>
          <a:blip r:embed="rId2" cstate="print"/>
          <a:srcRect/>
          <a:stretch>
            <a:fillRect/>
          </a:stretch>
        </p:blipFill>
        <p:spPr bwMode="auto">
          <a:xfrm>
            <a:off x="0" y="1196752"/>
            <a:ext cx="9182433" cy="566124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2" name="1 Rectángulo redondeado"/>
          <p:cNvSpPr/>
          <p:nvPr/>
        </p:nvSpPr>
        <p:spPr>
          <a:xfrm>
            <a:off x="1763688" y="5661248"/>
            <a:ext cx="7308304" cy="117951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sz="2400" b="1" dirty="0" smtClean="0">
              <a:solidFill>
                <a:schemeClr val="accent2">
                  <a:lumMod val="50000"/>
                </a:schemeClr>
              </a:solidFill>
              <a:cs typeface="Aharoni" pitchFamily="2" charset="-79"/>
            </a:endParaRPr>
          </a:p>
          <a:p>
            <a:pPr algn="ctr"/>
            <a:r>
              <a:rPr lang="es-ES" b="1" dirty="0" smtClean="0">
                <a:solidFill>
                  <a:schemeClr val="accent2">
                    <a:lumMod val="50000"/>
                  </a:schemeClr>
                </a:solidFill>
                <a:cs typeface="Aharoni" pitchFamily="2" charset="-79"/>
              </a:rPr>
              <a:t>MESOPOTAMIA</a:t>
            </a:r>
            <a:r>
              <a:rPr lang="es-ES" dirty="0" smtClean="0">
                <a:solidFill>
                  <a:schemeClr val="accent2">
                    <a:lumMod val="50000"/>
                  </a:schemeClr>
                </a:solidFill>
                <a:cs typeface="Aharoni" pitchFamily="2" charset="-79"/>
              </a:rPr>
              <a:t> </a:t>
            </a:r>
            <a:r>
              <a:rPr lang="es-ES" dirty="0">
                <a:solidFill>
                  <a:schemeClr val="accent2">
                    <a:lumMod val="50000"/>
                  </a:schemeClr>
                </a:solidFill>
                <a:cs typeface="Aharoni" pitchFamily="2" charset="-79"/>
              </a:rPr>
              <a:t>WAS LIKE OTHER PARTS OF THE WORLD, SUCH AS </a:t>
            </a:r>
            <a:r>
              <a:rPr lang="es-ES" b="1" dirty="0">
                <a:solidFill>
                  <a:schemeClr val="accent2">
                    <a:lumMod val="50000"/>
                  </a:schemeClr>
                </a:solidFill>
                <a:cs typeface="Aharoni" pitchFamily="2" charset="-79"/>
              </a:rPr>
              <a:t>EGYPT</a:t>
            </a:r>
            <a:r>
              <a:rPr lang="es-ES" dirty="0">
                <a:solidFill>
                  <a:schemeClr val="accent2">
                    <a:lumMod val="50000"/>
                  </a:schemeClr>
                </a:solidFill>
                <a:cs typeface="Aharoni" pitchFamily="2" charset="-79"/>
              </a:rPr>
              <a:t>, </a:t>
            </a:r>
            <a:r>
              <a:rPr lang="es-ES" b="1" dirty="0">
                <a:solidFill>
                  <a:schemeClr val="accent2">
                    <a:lumMod val="50000"/>
                  </a:schemeClr>
                </a:solidFill>
                <a:cs typeface="Aharoni" pitchFamily="2" charset="-79"/>
              </a:rPr>
              <a:t>INDIA</a:t>
            </a:r>
            <a:r>
              <a:rPr lang="es-ES" dirty="0">
                <a:solidFill>
                  <a:schemeClr val="accent2">
                    <a:lumMod val="50000"/>
                  </a:schemeClr>
                </a:solidFill>
                <a:cs typeface="Aharoni" pitchFamily="2" charset="-79"/>
              </a:rPr>
              <a:t> AND </a:t>
            </a:r>
            <a:r>
              <a:rPr lang="es-ES" b="1" dirty="0">
                <a:solidFill>
                  <a:schemeClr val="accent2">
                    <a:lumMod val="50000"/>
                  </a:schemeClr>
                </a:solidFill>
                <a:cs typeface="Aharoni" pitchFamily="2" charset="-79"/>
              </a:rPr>
              <a:t>CHINA</a:t>
            </a:r>
            <a:r>
              <a:rPr lang="es-ES" dirty="0">
                <a:solidFill>
                  <a:schemeClr val="accent2">
                    <a:lumMod val="50000"/>
                  </a:schemeClr>
                </a:solidFill>
                <a:cs typeface="Aharoni" pitchFamily="2" charset="-79"/>
              </a:rPr>
              <a:t> AN AREA IN WHICH THE </a:t>
            </a:r>
            <a:r>
              <a:rPr lang="es-ES" i="1" dirty="0">
                <a:solidFill>
                  <a:schemeClr val="accent2">
                    <a:lumMod val="50000"/>
                  </a:schemeClr>
                </a:solidFill>
                <a:cs typeface="Aharoni" pitchFamily="2" charset="-79"/>
              </a:rPr>
              <a:t>FLOODING OF GREAT RIVERS </a:t>
            </a:r>
            <a:r>
              <a:rPr lang="es-ES" dirty="0">
                <a:solidFill>
                  <a:schemeClr val="accent2">
                    <a:lumMod val="50000"/>
                  </a:schemeClr>
                </a:solidFill>
                <a:cs typeface="Aharoni" pitchFamily="2" charset="-79"/>
              </a:rPr>
              <a:t>FERTILISED THE LAND AND AGRICULTURE DEVELOPED. AS A RESULT SMALL SETTLEMENTS GREW INTO CITIES</a:t>
            </a:r>
            <a:endParaRPr lang="es-ES" dirty="0"/>
          </a:p>
          <a:p>
            <a:pPr algn="ctr"/>
            <a:endParaRPr lang="es-ES" sz="2400" dirty="0" smtClean="0">
              <a:solidFill>
                <a:schemeClr val="accent2">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Flecha curvada hacia la izquierda"/>
          <p:cNvSpPr/>
          <p:nvPr/>
        </p:nvSpPr>
        <p:spPr>
          <a:xfrm>
            <a:off x="8460432" y="5301208"/>
            <a:ext cx="467544" cy="11521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1510" name="Picture 6" descr="http://1.bp.blogspot.com/-YdUNCgPlr4o/UCAT43HTVPI/AAAAAAAAASM/d4-AbS8xcBI/s1600/nilo.jpg"/>
          <p:cNvPicPr>
            <a:picLocks noChangeAspect="1" noChangeArrowheads="1"/>
          </p:cNvPicPr>
          <p:nvPr/>
        </p:nvPicPr>
        <p:blipFill>
          <a:blip r:embed="rId2" cstate="print"/>
          <a:srcRect/>
          <a:stretch>
            <a:fillRect/>
          </a:stretch>
        </p:blipFill>
        <p:spPr bwMode="auto">
          <a:xfrm>
            <a:off x="323528" y="1412776"/>
            <a:ext cx="4680520" cy="5520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9 Rectángulo redondeado"/>
          <p:cNvSpPr/>
          <p:nvPr/>
        </p:nvSpPr>
        <p:spPr>
          <a:xfrm>
            <a:off x="5220072" y="4653136"/>
            <a:ext cx="3672408" cy="1008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BOATS COULD NAVIGATE ALONG SO IT WAS ALSO A </a:t>
            </a:r>
            <a:r>
              <a:rPr lang="es-ES" b="1" dirty="0" smtClean="0"/>
              <a:t>TRADE</a:t>
            </a:r>
            <a:r>
              <a:rPr lang="es-ES" dirty="0" smtClean="0"/>
              <a:t> AND </a:t>
            </a:r>
            <a:r>
              <a:rPr lang="es-ES" b="1" dirty="0" smtClean="0"/>
              <a:t>COMMUNICATION</a:t>
            </a:r>
            <a:r>
              <a:rPr lang="es-ES" dirty="0" smtClean="0"/>
              <a:t> ROUTE. </a:t>
            </a:r>
            <a:endParaRPr lang="es-ES" dirty="0"/>
          </a:p>
        </p:txBody>
      </p:sp>
      <p:sp>
        <p:nvSpPr>
          <p:cNvPr id="13" name="12 Flecha curvada hacia la derecha"/>
          <p:cNvSpPr/>
          <p:nvPr/>
        </p:nvSpPr>
        <p:spPr>
          <a:xfrm>
            <a:off x="4860032" y="4005064"/>
            <a:ext cx="504056" cy="1296144"/>
          </a:xfrm>
          <a:prstGeom prst="curv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solidFill>
                <a:schemeClr val="tx1"/>
              </a:solidFill>
            </a:endParaRPr>
          </a:p>
        </p:txBody>
      </p:sp>
      <p:sp>
        <p:nvSpPr>
          <p:cNvPr id="2" name="1 Rectángulo redondeado"/>
          <p:cNvSpPr/>
          <p:nvPr/>
        </p:nvSpPr>
        <p:spPr>
          <a:xfrm>
            <a:off x="1979712" y="260648"/>
            <a:ext cx="6912768" cy="10801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ANCIENT EGYPT</a:t>
            </a:r>
          </a:p>
          <a:p>
            <a:pPr algn="ctr"/>
            <a:r>
              <a:rPr lang="es-ES" sz="2800" b="1" dirty="0" smtClean="0">
                <a:solidFill>
                  <a:schemeClr val="accent2">
                    <a:lumMod val="50000"/>
                  </a:schemeClr>
                </a:solidFill>
                <a:latin typeface="+mj-lt"/>
              </a:rPr>
              <a:t>ENVIRONMENT AND HISTORY</a:t>
            </a:r>
            <a:endParaRPr lang="es-ES" sz="2800" b="1" dirty="0">
              <a:solidFill>
                <a:schemeClr val="accent2">
                  <a:lumMod val="50000"/>
                </a:schemeClr>
              </a:solidFill>
              <a:latin typeface="+mj-lt"/>
            </a:endParaRPr>
          </a:p>
        </p:txBody>
      </p:sp>
      <p:pic>
        <p:nvPicPr>
          <p:cNvPr id="21508" name="Picture 4" descr="http://3.bp.blogspot.com/-qp-FCQQib9U/TZTDoAJgsWI/AAAAAAAAAWc/-TfZ0EA1v9k/s640/inundaciones+nilo.JPG"/>
          <p:cNvPicPr>
            <a:picLocks noChangeAspect="1" noChangeArrowheads="1"/>
          </p:cNvPicPr>
          <p:nvPr/>
        </p:nvPicPr>
        <p:blipFill>
          <a:blip r:embed="rId3" cstate="print"/>
          <a:srcRect/>
          <a:stretch>
            <a:fillRect/>
          </a:stretch>
        </p:blipFill>
        <p:spPr bwMode="auto">
          <a:xfrm>
            <a:off x="251520" y="1412776"/>
            <a:ext cx="4755334" cy="5445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7 Rectángulo redondeado"/>
          <p:cNvSpPr/>
          <p:nvPr/>
        </p:nvSpPr>
        <p:spPr>
          <a:xfrm>
            <a:off x="5220072" y="3573016"/>
            <a:ext cx="3672408" cy="1008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THE NILE </a:t>
            </a:r>
            <a:r>
              <a:rPr lang="es-ES" b="1" dirty="0" smtClean="0"/>
              <a:t>FLOODED</a:t>
            </a:r>
            <a:r>
              <a:rPr lang="es-ES" dirty="0" smtClean="0"/>
              <a:t> THE RIVER VALLEY EACH SUMMER AND </a:t>
            </a:r>
            <a:r>
              <a:rPr lang="es-ES" b="1" dirty="0" smtClean="0"/>
              <a:t>FERTILISED</a:t>
            </a:r>
            <a:r>
              <a:rPr lang="es-ES" dirty="0" smtClean="0"/>
              <a:t> ITS LAND</a:t>
            </a:r>
            <a:endParaRPr lang="es-ES" dirty="0"/>
          </a:p>
        </p:txBody>
      </p:sp>
      <p:sp>
        <p:nvSpPr>
          <p:cNvPr id="12" name="11 Flecha curvada hacia la izquierda"/>
          <p:cNvSpPr/>
          <p:nvPr/>
        </p:nvSpPr>
        <p:spPr>
          <a:xfrm>
            <a:off x="8604448" y="2852936"/>
            <a:ext cx="467544" cy="1368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Rectángulo redondeado"/>
          <p:cNvSpPr/>
          <p:nvPr/>
        </p:nvSpPr>
        <p:spPr>
          <a:xfrm>
            <a:off x="5220072" y="2492896"/>
            <a:ext cx="3672408" cy="1008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AS A RESULT, THE RIVER WAS SO IMPORTANT THAT THE EGYPTIANS WORSHIPPED IT LIKE A GOD.</a:t>
            </a:r>
            <a:endParaRPr lang="es-ES" dirty="0"/>
          </a:p>
        </p:txBody>
      </p:sp>
      <p:sp>
        <p:nvSpPr>
          <p:cNvPr id="11" name="10 Flecha curvada hacia la derecha"/>
          <p:cNvSpPr/>
          <p:nvPr/>
        </p:nvSpPr>
        <p:spPr>
          <a:xfrm>
            <a:off x="4788024" y="1700808"/>
            <a:ext cx="504056" cy="1296144"/>
          </a:xfrm>
          <a:prstGeom prst="curv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solidFill>
                <a:schemeClr val="tx1"/>
              </a:solidFill>
            </a:endParaRPr>
          </a:p>
        </p:txBody>
      </p:sp>
      <p:sp>
        <p:nvSpPr>
          <p:cNvPr id="6" name="5 Rectángulo redondeado"/>
          <p:cNvSpPr/>
          <p:nvPr/>
        </p:nvSpPr>
        <p:spPr>
          <a:xfrm>
            <a:off x="5220072" y="1412776"/>
            <a:ext cx="3672408" cy="1008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ANCIENT EGYPTIAN CIVILISATION DEVELOPED AFTER 4000 BC ALONG THE BANKS OF THE </a:t>
            </a:r>
            <a:r>
              <a:rPr lang="es-ES" b="1" dirty="0" smtClean="0"/>
              <a:t>NILE</a:t>
            </a:r>
            <a:r>
              <a:rPr lang="es-ES" dirty="0" smtClean="0"/>
              <a:t> RIVER</a:t>
            </a:r>
            <a:endParaRPr lang="es-ES" dirty="0"/>
          </a:p>
        </p:txBody>
      </p:sp>
      <p:pic>
        <p:nvPicPr>
          <p:cNvPr id="21512" name="Picture 8" descr="http://carnogold.wikispaces.com/file/view/2_lands_coloured_b.JPG/53908328/608x833/2_lands_coloured_b.JPG"/>
          <p:cNvPicPr>
            <a:picLocks noChangeAspect="1" noChangeArrowheads="1"/>
          </p:cNvPicPr>
          <p:nvPr/>
        </p:nvPicPr>
        <p:blipFill>
          <a:blip r:embed="rId4" cstate="print"/>
          <a:srcRect/>
          <a:stretch>
            <a:fillRect/>
          </a:stretch>
        </p:blipFill>
        <p:spPr bwMode="auto">
          <a:xfrm>
            <a:off x="611560" y="1582199"/>
            <a:ext cx="3850764" cy="52758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17 Flecha curvada hacia arriba"/>
          <p:cNvSpPr/>
          <p:nvPr/>
        </p:nvSpPr>
        <p:spPr>
          <a:xfrm rot="1876180" flipH="1">
            <a:off x="2254164" y="5429122"/>
            <a:ext cx="3312368" cy="1152128"/>
          </a:xfrm>
          <a:prstGeom prst="curved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solidFill>
                <a:schemeClr val="tx1"/>
              </a:solidFill>
            </a:endParaRPr>
          </a:p>
        </p:txBody>
      </p:sp>
      <p:sp>
        <p:nvSpPr>
          <p:cNvPr id="15" name="14 Rectángulo redondeado"/>
          <p:cNvSpPr/>
          <p:nvPr/>
        </p:nvSpPr>
        <p:spPr>
          <a:xfrm>
            <a:off x="5292080" y="6021288"/>
            <a:ext cx="3024336" cy="5760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THERE WERE TWO REGIONS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box(in)">
                                      <p:cBhvr>
                                        <p:cTn id="7" dur="500"/>
                                        <p:tgtEl>
                                          <p:spTgt spid="215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1508"/>
                                        </p:tgtEl>
                                        <p:attrNameLst>
                                          <p:attrName>style.visibility</p:attrName>
                                        </p:attrNameLst>
                                      </p:cBhvr>
                                      <p:to>
                                        <p:strVal val="visible"/>
                                      </p:to>
                                    </p:set>
                                    <p:animEffect transition="in" filter="box(in)">
                                      <p:cBhvr>
                                        <p:cTn id="33" dur="500"/>
                                        <p:tgtEl>
                                          <p:spTgt spid="2150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nodeType="clickEffect">
                                  <p:stCondLst>
                                    <p:cond delay="0"/>
                                  </p:stCondLst>
                                  <p:childTnLst>
                                    <p:animEffect transition="out" filter="box(in)">
                                      <p:cBhvr>
                                        <p:cTn id="37" dur="500"/>
                                        <p:tgtEl>
                                          <p:spTgt spid="21508"/>
                                        </p:tgtEl>
                                      </p:cBhvr>
                                    </p:animEffect>
                                    <p:set>
                                      <p:cBhvr>
                                        <p:cTn id="38" dur="1" fill="hold">
                                          <p:stCondLst>
                                            <p:cond delay="499"/>
                                          </p:stCondLst>
                                        </p:cTn>
                                        <p:tgtEl>
                                          <p:spTgt spid="2150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ox(in)">
                                      <p:cBhvr>
                                        <p:cTn id="43" dur="500"/>
                                        <p:tgtEl>
                                          <p:spTgt spid="1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ox(in)">
                                      <p:cBhvr>
                                        <p:cTn id="59" dur="500"/>
                                        <p:tgtEl>
                                          <p:spTgt spid="18"/>
                                        </p:tgtEl>
                                      </p:cBhvr>
                                    </p:animEffect>
                                  </p:childTnLst>
                                </p:cTn>
                              </p:par>
                              <p:par>
                                <p:cTn id="60" presetID="4" presetClass="entr" presetSubtype="16" fill="hold" nodeType="withEffect">
                                  <p:stCondLst>
                                    <p:cond delay="0"/>
                                  </p:stCondLst>
                                  <p:childTnLst>
                                    <p:set>
                                      <p:cBhvr>
                                        <p:cTn id="61" dur="1" fill="hold">
                                          <p:stCondLst>
                                            <p:cond delay="0"/>
                                          </p:stCondLst>
                                        </p:cTn>
                                        <p:tgtEl>
                                          <p:spTgt spid="21512"/>
                                        </p:tgtEl>
                                        <p:attrNameLst>
                                          <p:attrName>style.visibility</p:attrName>
                                        </p:attrNameLst>
                                      </p:cBhvr>
                                      <p:to>
                                        <p:strVal val="visible"/>
                                      </p:to>
                                    </p:set>
                                    <p:animEffect transition="in" filter="box(in)">
                                      <p:cBhvr>
                                        <p:cTn id="62"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3" grpId="0" animBg="1"/>
      <p:bldP spid="8" grpId="0" animBg="1"/>
      <p:bldP spid="12" grpId="0" animBg="1"/>
      <p:bldP spid="9" grpId="0" animBg="1"/>
      <p:bldP spid="11" grpId="0" animBg="1"/>
      <p:bldP spid="6" grpId="0" animBg="1"/>
      <p:bldP spid="18"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563888" y="404664"/>
            <a:ext cx="5400600"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THE HISTORY OF EGYPT</a:t>
            </a:r>
            <a:endParaRPr lang="es-ES" sz="2800" b="1" dirty="0">
              <a:solidFill>
                <a:schemeClr val="accent2">
                  <a:lumMod val="50000"/>
                </a:schemeClr>
              </a:solidFill>
              <a:latin typeface="+mj-lt"/>
            </a:endParaRPr>
          </a:p>
        </p:txBody>
      </p:sp>
      <p:sp>
        <p:nvSpPr>
          <p:cNvPr id="4" name="3 Flecha curvada hacia la izquierda"/>
          <p:cNvSpPr/>
          <p:nvPr/>
        </p:nvSpPr>
        <p:spPr>
          <a:xfrm>
            <a:off x="6732240" y="2924944"/>
            <a:ext cx="1512168" cy="2232248"/>
          </a:xfrm>
          <a:prstGeom prst="curved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solidFill>
                <a:schemeClr val="tx1"/>
              </a:solidFill>
            </a:endParaRPr>
          </a:p>
        </p:txBody>
      </p:sp>
      <p:sp>
        <p:nvSpPr>
          <p:cNvPr id="3" name="2 Bisel"/>
          <p:cNvSpPr/>
          <p:nvPr/>
        </p:nvSpPr>
        <p:spPr>
          <a:xfrm>
            <a:off x="1115616" y="2348880"/>
            <a:ext cx="7416824" cy="1080120"/>
          </a:xfrm>
          <a:prstGeom prst="beve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INDEPENDENT KINGDOMS DEVELOPED IN UPPER EGYPT AND LOWER EGYPT UNTIL THEY WERE UNITED AROUND 3100 BC</a:t>
            </a:r>
            <a:endParaRPr lang="es-ES" dirty="0"/>
          </a:p>
        </p:txBody>
      </p:sp>
      <p:sp>
        <p:nvSpPr>
          <p:cNvPr id="5" name="4 Bisel"/>
          <p:cNvSpPr/>
          <p:nvPr/>
        </p:nvSpPr>
        <p:spPr>
          <a:xfrm>
            <a:off x="2627784" y="4149080"/>
            <a:ext cx="3600400" cy="1584176"/>
          </a:xfrm>
          <a:prstGeom prst="beve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THIS WAS THE BEGINNING OF A CIVILISATION THAT LASTED MORE THAN </a:t>
            </a:r>
            <a:r>
              <a:rPr lang="es-ES" b="1" dirty="0" smtClean="0"/>
              <a:t>3000 YEARS</a:t>
            </a:r>
            <a:endParaRPr lang="es-ES" b="1" dirty="0"/>
          </a:p>
        </p:txBody>
      </p:sp>
      <p:pic>
        <p:nvPicPr>
          <p:cNvPr id="20482" name="Picture 2" descr="http://fotos.miarroba.es/fo/ec3a/17488118CB1B485004FC15485004F6.jpg"/>
          <p:cNvPicPr>
            <a:picLocks noChangeAspect="1" noChangeArrowheads="1"/>
          </p:cNvPicPr>
          <p:nvPr/>
        </p:nvPicPr>
        <p:blipFill>
          <a:blip r:embed="rId2" cstate="print"/>
          <a:srcRect/>
          <a:stretch>
            <a:fillRect/>
          </a:stretch>
        </p:blipFill>
        <p:spPr bwMode="auto">
          <a:xfrm>
            <a:off x="1619672" y="1268760"/>
            <a:ext cx="6192688" cy="5341194"/>
          </a:xfrm>
          <a:prstGeom prst="rect">
            <a:avLst/>
          </a:prstGeom>
          <a:ln>
            <a:noFill/>
          </a:ln>
          <a:effectLst>
            <a:outerShdw blurRad="292100" dist="139700" dir="2700000" algn="tl" rotWithShape="0">
              <a:srgbClr val="333333">
                <a:alpha val="65000"/>
              </a:srgbClr>
            </a:outerShdw>
          </a:effectLst>
        </p:spPr>
      </p:pic>
      <p:pic>
        <p:nvPicPr>
          <p:cNvPr id="20484" name="Picture 4" descr="http://www.xtec.cat/~jarrimad/antigua/narmer.jpg"/>
          <p:cNvPicPr>
            <a:picLocks noChangeAspect="1" noChangeArrowheads="1"/>
          </p:cNvPicPr>
          <p:nvPr/>
        </p:nvPicPr>
        <p:blipFill>
          <a:blip r:embed="rId3" cstate="print"/>
          <a:srcRect/>
          <a:stretch>
            <a:fillRect/>
          </a:stretch>
        </p:blipFill>
        <p:spPr bwMode="auto">
          <a:xfrm>
            <a:off x="1331640" y="1412776"/>
            <a:ext cx="6610518" cy="4968552"/>
          </a:xfrm>
          <a:prstGeom prst="rect">
            <a:avLst/>
          </a:prstGeom>
          <a:ln>
            <a:noFill/>
          </a:ln>
          <a:effectLst>
            <a:outerShdw blurRad="190500" algn="tl" rotWithShape="0">
              <a:srgbClr val="000000">
                <a:alpha val="70000"/>
              </a:srgbClr>
            </a:outerShdw>
          </a:effectLst>
        </p:spPr>
      </p:pic>
      <p:pic>
        <p:nvPicPr>
          <p:cNvPr id="8" name="Picture 2" descr="http://fotos.miarroba.es/fo/ec3a/17488118CB1B485004FC15485004F6.jpg"/>
          <p:cNvPicPr>
            <a:picLocks noChangeAspect="1" noChangeArrowheads="1"/>
          </p:cNvPicPr>
          <p:nvPr/>
        </p:nvPicPr>
        <p:blipFill>
          <a:blip r:embed="rId2" cstate="print"/>
          <a:srcRect/>
          <a:stretch>
            <a:fillRect/>
          </a:stretch>
        </p:blipFill>
        <p:spPr bwMode="auto">
          <a:xfrm>
            <a:off x="4860032" y="1772816"/>
            <a:ext cx="3830642" cy="3303929"/>
          </a:xfrm>
          <a:prstGeom prst="rect">
            <a:avLst/>
          </a:prstGeom>
          <a:ln>
            <a:noFill/>
          </a:ln>
          <a:effectLst>
            <a:outerShdw blurRad="292100" dist="139700" dir="2700000" algn="tl" rotWithShape="0">
              <a:srgbClr val="333333">
                <a:alpha val="65000"/>
              </a:srgbClr>
            </a:outerShdw>
          </a:effectLst>
        </p:spPr>
      </p:pic>
      <p:sp>
        <p:nvSpPr>
          <p:cNvPr id="10" name="9 Flecha curvada hacia arriba"/>
          <p:cNvSpPr/>
          <p:nvPr/>
        </p:nvSpPr>
        <p:spPr>
          <a:xfrm>
            <a:off x="2555776" y="4941168"/>
            <a:ext cx="3744416" cy="1440160"/>
          </a:xfrm>
          <a:prstGeom prst="curved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solidFill>
                <a:schemeClr val="tx1"/>
              </a:solidFill>
            </a:endParaRPr>
          </a:p>
        </p:txBody>
      </p:sp>
      <p:pic>
        <p:nvPicPr>
          <p:cNvPr id="9" name="Picture 4" descr="http://www.xtec.cat/~jarrimad/antigua/narmer.jpg"/>
          <p:cNvPicPr>
            <a:picLocks noChangeAspect="1" noChangeArrowheads="1"/>
          </p:cNvPicPr>
          <p:nvPr/>
        </p:nvPicPr>
        <p:blipFill>
          <a:blip r:embed="rId3" cstate="print"/>
          <a:srcRect/>
          <a:stretch>
            <a:fillRect/>
          </a:stretch>
        </p:blipFill>
        <p:spPr bwMode="auto">
          <a:xfrm>
            <a:off x="611560" y="1772816"/>
            <a:ext cx="3936238" cy="331236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0" nodeType="clickEffect">
                                  <p:stCondLst>
                                    <p:cond delay="0"/>
                                  </p:stCondLst>
                                  <p:childTnLst>
                                    <p:animEffect transition="out" filter="box(i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4" presetClass="exit" presetSubtype="16" fill="hold" grpId="1" nodeType="withEffect">
                                  <p:stCondLst>
                                    <p:cond delay="0"/>
                                  </p:stCondLst>
                                  <p:childTnLst>
                                    <p:animEffect transition="out" filter="box(in)">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0482"/>
                                        </p:tgtEl>
                                        <p:attrNameLst>
                                          <p:attrName>style.visibility</p:attrName>
                                        </p:attrNameLst>
                                      </p:cBhvr>
                                      <p:to>
                                        <p:strVal val="visible"/>
                                      </p:to>
                                    </p:set>
                                    <p:animEffect transition="in" filter="box(in)">
                                      <p:cBhvr>
                                        <p:cTn id="26" dur="500"/>
                                        <p:tgtEl>
                                          <p:spTgt spid="2048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0484"/>
                                        </p:tgtEl>
                                        <p:attrNameLst>
                                          <p:attrName>style.visibility</p:attrName>
                                        </p:attrNameLst>
                                      </p:cBhvr>
                                      <p:to>
                                        <p:strVal val="visible"/>
                                      </p:to>
                                    </p:set>
                                    <p:animEffect transition="in" filter="box(in)">
                                      <p:cBhvr>
                                        <p:cTn id="31" dur="500"/>
                                        <p:tgtEl>
                                          <p:spTgt spid="2048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nodeType="clickEffect">
                                  <p:stCondLst>
                                    <p:cond delay="0"/>
                                  </p:stCondLst>
                                  <p:childTnLst>
                                    <p:animEffect transition="out" filter="box(in)">
                                      <p:cBhvr>
                                        <p:cTn id="35" dur="500"/>
                                        <p:tgtEl>
                                          <p:spTgt spid="20484"/>
                                        </p:tgtEl>
                                      </p:cBhvr>
                                    </p:animEffect>
                                    <p:set>
                                      <p:cBhvr>
                                        <p:cTn id="36" dur="1" fill="hold">
                                          <p:stCondLst>
                                            <p:cond delay="499"/>
                                          </p:stCondLst>
                                        </p:cTn>
                                        <p:tgtEl>
                                          <p:spTgt spid="20484"/>
                                        </p:tgtEl>
                                        <p:attrNameLst>
                                          <p:attrName>style.visibility</p:attrName>
                                        </p:attrNameLst>
                                      </p:cBhvr>
                                      <p:to>
                                        <p:strVal val="hidden"/>
                                      </p:to>
                                    </p:set>
                                  </p:childTnLst>
                                </p:cTn>
                              </p:par>
                              <p:par>
                                <p:cTn id="37" presetID="4" presetClass="exit" presetSubtype="16" fill="hold" nodeType="withEffect">
                                  <p:stCondLst>
                                    <p:cond delay="0"/>
                                  </p:stCondLst>
                                  <p:childTnLst>
                                    <p:animEffect transition="out" filter="box(in)">
                                      <p:cBhvr>
                                        <p:cTn id="38" dur="500"/>
                                        <p:tgtEl>
                                          <p:spTgt spid="20482"/>
                                        </p:tgtEl>
                                      </p:cBhvr>
                                    </p:animEffect>
                                    <p:set>
                                      <p:cBhvr>
                                        <p:cTn id="39" dur="1" fill="hold">
                                          <p:stCondLst>
                                            <p:cond delay="499"/>
                                          </p:stCondLst>
                                        </p:cTn>
                                        <p:tgtEl>
                                          <p:spTgt spid="2048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ox(in)">
                                      <p:cBhvr>
                                        <p:cTn id="44" dur="500"/>
                                        <p:tgtEl>
                                          <p:spTgt spid="8"/>
                                        </p:tgtEl>
                                      </p:cBhvr>
                                    </p:animEffect>
                                  </p:childTnLst>
                                </p:cTn>
                              </p:par>
                              <p:par>
                                <p:cTn id="45" presetID="4" presetClass="entr" presetSubtype="16"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500"/>
                                        <p:tgtEl>
                                          <p:spTgt spid="9"/>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ox(i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5" grpId="0" animBg="1"/>
      <p:bldP spid="5"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graphicFrame>
        <p:nvGraphicFramePr>
          <p:cNvPr id="3" name="2 Diagrama"/>
          <p:cNvGraphicFramePr/>
          <p:nvPr/>
        </p:nvGraphicFramePr>
        <p:xfrm>
          <a:off x="323528" y="1169368"/>
          <a:ext cx="842493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isel"/>
          <p:cNvSpPr/>
          <p:nvPr/>
        </p:nvSpPr>
        <p:spPr>
          <a:xfrm>
            <a:off x="827584" y="1412776"/>
            <a:ext cx="4032448" cy="648072"/>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THERE WERE FOUR MAIN PERIODS</a:t>
            </a:r>
            <a:endParaRPr lang="es-ES" dirty="0"/>
          </a:p>
        </p:txBody>
      </p:sp>
      <p:sp>
        <p:nvSpPr>
          <p:cNvPr id="2" name="1 Rectángulo redondeado"/>
          <p:cNvSpPr/>
          <p:nvPr/>
        </p:nvSpPr>
        <p:spPr>
          <a:xfrm>
            <a:off x="3635896" y="260648"/>
            <a:ext cx="5256584"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THE HISTORY OF EGYPT</a:t>
            </a:r>
            <a:endParaRPr lang="es-ES" sz="2800" b="1" dirty="0">
              <a:solidFill>
                <a:schemeClr val="accent2">
                  <a:lumMod val="50000"/>
                </a:schemeClr>
              </a:solidFill>
              <a:latin typeface="+mj-lt"/>
            </a:endParaRPr>
          </a:p>
        </p:txBody>
      </p:sp>
      <p:grpSp>
        <p:nvGrpSpPr>
          <p:cNvPr id="6" name="5 Grupo"/>
          <p:cNvGrpSpPr/>
          <p:nvPr/>
        </p:nvGrpSpPr>
        <p:grpSpPr>
          <a:xfrm>
            <a:off x="2051720" y="4437112"/>
            <a:ext cx="2448272" cy="2275452"/>
            <a:chOff x="1362" y="1706589"/>
            <a:chExt cx="2015153" cy="2275452"/>
          </a:xfrm>
        </p:grpSpPr>
        <p:sp>
          <p:nvSpPr>
            <p:cNvPr id="7" name="6 Rectángulo redondeado"/>
            <p:cNvSpPr/>
            <p:nvPr/>
          </p:nvSpPr>
          <p:spPr>
            <a:xfrm>
              <a:off x="1362" y="1706589"/>
              <a:ext cx="2015153" cy="2275452"/>
            </a:xfrm>
            <a:prstGeom prst="roundRect">
              <a:avLst/>
            </a:prstGeom>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sp>
        <p:sp>
          <p:nvSpPr>
            <p:cNvPr id="8" name="7 Rectángulo"/>
            <p:cNvSpPr/>
            <p:nvPr/>
          </p:nvSpPr>
          <p:spPr>
            <a:xfrm>
              <a:off x="99734" y="1804961"/>
              <a:ext cx="1818409" cy="2078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kern="1200" dirty="0" smtClean="0"/>
                <a:t>THE KINGS, OR PHARAOHS, RULED ALL EGYPT FROM THEIR CAPITAL MENPHIS. THE GREAT PYRMIDS OF GIZA WERE BUILT</a:t>
              </a:r>
              <a:endParaRPr lang="es-ES" kern="1200" dirty="0"/>
            </a:p>
          </p:txBody>
        </p:sp>
      </p:grpSp>
      <p:sp>
        <p:nvSpPr>
          <p:cNvPr id="9" name="8 Flecha curvada hacia la derecha"/>
          <p:cNvSpPr/>
          <p:nvPr/>
        </p:nvSpPr>
        <p:spPr>
          <a:xfrm rot="17706345">
            <a:off x="451382" y="5056244"/>
            <a:ext cx="1490445" cy="1944534"/>
          </a:xfrm>
          <a:prstGeom prst="curv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solidFill>
                <a:schemeClr val="tx1"/>
              </a:solidFill>
            </a:endParaRPr>
          </a:p>
        </p:txBody>
      </p:sp>
      <p:pic>
        <p:nvPicPr>
          <p:cNvPr id="19458" name="Picture 2" descr="http://scenery-wallpapers.com/walls/the_pyramids_of_giza_in_egypt_at_sunset_wallpaper-other.jpg"/>
          <p:cNvPicPr>
            <a:picLocks noChangeAspect="1" noChangeArrowheads="1"/>
          </p:cNvPicPr>
          <p:nvPr/>
        </p:nvPicPr>
        <p:blipFill>
          <a:blip r:embed="rId6" cstate="print"/>
          <a:srcRect/>
          <a:stretch>
            <a:fillRect/>
          </a:stretch>
        </p:blipFill>
        <p:spPr bwMode="auto">
          <a:xfrm>
            <a:off x="179512" y="1124744"/>
            <a:ext cx="8771570" cy="56612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animEffect transition="in" filter="box(in)">
                                      <p:cBhvr>
                                        <p:cTn id="15" dur="500"/>
                                        <p:tgtEl>
                                          <p:spTgt spid="1945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19458"/>
                                        </p:tgtEl>
                                      </p:cBhvr>
                                    </p:animEffect>
                                    <p:set>
                                      <p:cBhvr>
                                        <p:cTn id="20" dur="1" fill="hold">
                                          <p:stCondLst>
                                            <p:cond delay="499"/>
                                          </p:stCondLst>
                                        </p:cTn>
                                        <p:tgtEl>
                                          <p:spTgt spid="19458"/>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4" presetClass="exit" presetSubtype="16" fill="hold" nodeType="withEffect">
                                  <p:stCondLst>
                                    <p:cond delay="0"/>
                                  </p:stCondLst>
                                  <p:childTnLst>
                                    <p:animEffect transition="out" filter="box(in)">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graphicFrame>
        <p:nvGraphicFramePr>
          <p:cNvPr id="3" name="2 Diagrama"/>
          <p:cNvGraphicFramePr/>
          <p:nvPr/>
        </p:nvGraphicFramePr>
        <p:xfrm>
          <a:off x="323528" y="1169368"/>
          <a:ext cx="842493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isel"/>
          <p:cNvSpPr/>
          <p:nvPr/>
        </p:nvSpPr>
        <p:spPr>
          <a:xfrm>
            <a:off x="827584" y="1412776"/>
            <a:ext cx="4032448" cy="648072"/>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THERE WERE FOUR MAIN PERIODS</a:t>
            </a:r>
            <a:endParaRPr lang="es-ES" dirty="0"/>
          </a:p>
        </p:txBody>
      </p:sp>
      <p:sp>
        <p:nvSpPr>
          <p:cNvPr id="2" name="1 Rectángulo redondeado"/>
          <p:cNvSpPr/>
          <p:nvPr/>
        </p:nvSpPr>
        <p:spPr>
          <a:xfrm>
            <a:off x="3635896" y="260648"/>
            <a:ext cx="5256584"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THE HISTORY OF EGYPT</a:t>
            </a:r>
            <a:endParaRPr lang="es-ES" sz="2800" b="1" dirty="0">
              <a:solidFill>
                <a:schemeClr val="accent2">
                  <a:lumMod val="50000"/>
                </a:schemeClr>
              </a:solidFill>
              <a:latin typeface="+mj-lt"/>
            </a:endParaRPr>
          </a:p>
        </p:txBody>
      </p:sp>
      <p:grpSp>
        <p:nvGrpSpPr>
          <p:cNvPr id="6" name="5 Grupo"/>
          <p:cNvGrpSpPr/>
          <p:nvPr/>
        </p:nvGrpSpPr>
        <p:grpSpPr>
          <a:xfrm>
            <a:off x="4427984" y="4365104"/>
            <a:ext cx="3096344" cy="2275452"/>
            <a:chOff x="1362" y="1706589"/>
            <a:chExt cx="2015153" cy="2275452"/>
          </a:xfrm>
        </p:grpSpPr>
        <p:sp>
          <p:nvSpPr>
            <p:cNvPr id="7" name="6 Rectángulo redondeado"/>
            <p:cNvSpPr/>
            <p:nvPr/>
          </p:nvSpPr>
          <p:spPr>
            <a:xfrm>
              <a:off x="1362" y="1706589"/>
              <a:ext cx="2015153" cy="2275452"/>
            </a:xfrm>
            <a:prstGeom prst="roundRect">
              <a:avLst/>
            </a:prstGeom>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sp>
        <p:sp>
          <p:nvSpPr>
            <p:cNvPr id="8" name="7 Rectángulo"/>
            <p:cNvSpPr/>
            <p:nvPr/>
          </p:nvSpPr>
          <p:spPr>
            <a:xfrm>
              <a:off x="99734" y="1804961"/>
              <a:ext cx="1818409" cy="2078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kern="1200" dirty="0" smtClean="0"/>
                <a:t>THERE WAS TERRITORIAL EXPANSION, AND THE CAPITAL WAS REMOVED TO THEBES. EGYPT WAS INVADED BY THE HYCSOS, PEOPLE FROM MESOPOTAMIA</a:t>
              </a:r>
              <a:endParaRPr lang="es-ES" kern="1200" dirty="0"/>
            </a:p>
          </p:txBody>
        </p:sp>
      </p:grpSp>
      <p:sp>
        <p:nvSpPr>
          <p:cNvPr id="9" name="8 Flecha curvada hacia la derecha"/>
          <p:cNvSpPr/>
          <p:nvPr/>
        </p:nvSpPr>
        <p:spPr>
          <a:xfrm rot="17706345">
            <a:off x="2827646" y="4984236"/>
            <a:ext cx="1490445" cy="1944534"/>
          </a:xfrm>
          <a:prstGeom prst="curv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solidFill>
                <a:schemeClr val="tx1"/>
              </a:solidFill>
            </a:endParaRPr>
          </a:p>
        </p:txBody>
      </p:sp>
      <p:pic>
        <p:nvPicPr>
          <p:cNvPr id="40962" name="Picture 2" descr="http://moodle.monashores.net/pluginfile.php/54497/mod_resource/content/0/flvs/educator_whist_v9_gs/module02/imagemod02/02_04a_01.gif"/>
          <p:cNvPicPr>
            <a:picLocks noChangeAspect="1" noChangeArrowheads="1"/>
          </p:cNvPicPr>
          <p:nvPr/>
        </p:nvPicPr>
        <p:blipFill>
          <a:blip r:embed="rId6" cstate="print"/>
          <a:srcRect/>
          <a:stretch>
            <a:fillRect/>
          </a:stretch>
        </p:blipFill>
        <p:spPr bwMode="auto">
          <a:xfrm>
            <a:off x="323528" y="1052736"/>
            <a:ext cx="6696744" cy="5605796"/>
          </a:xfrm>
          <a:prstGeom prst="rect">
            <a:avLst/>
          </a:prstGeom>
          <a:noFill/>
        </p:spPr>
      </p:pic>
      <p:pic>
        <p:nvPicPr>
          <p:cNvPr id="40964" name="Picture 4" descr="http://nd04.jxs.cz/618/324/3c1b236c36_68334979_o2.jpg"/>
          <p:cNvPicPr>
            <a:picLocks noChangeAspect="1" noChangeArrowheads="1"/>
          </p:cNvPicPr>
          <p:nvPr/>
        </p:nvPicPr>
        <p:blipFill>
          <a:blip r:embed="rId7" cstate="print"/>
          <a:srcRect/>
          <a:stretch>
            <a:fillRect/>
          </a:stretch>
        </p:blipFill>
        <p:spPr bwMode="auto">
          <a:xfrm>
            <a:off x="2699792" y="1268760"/>
            <a:ext cx="6181725" cy="49625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0962"/>
                                        </p:tgtEl>
                                        <p:attrNameLst>
                                          <p:attrName>style.visibility</p:attrName>
                                        </p:attrNameLst>
                                      </p:cBhvr>
                                      <p:to>
                                        <p:strVal val="visible"/>
                                      </p:to>
                                    </p:set>
                                    <p:animEffect transition="in" filter="box(in)">
                                      <p:cBhvr>
                                        <p:cTn id="15" dur="500"/>
                                        <p:tgtEl>
                                          <p:spTgt spid="4096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0964"/>
                                        </p:tgtEl>
                                        <p:attrNameLst>
                                          <p:attrName>style.visibility</p:attrName>
                                        </p:attrNameLst>
                                      </p:cBhvr>
                                      <p:to>
                                        <p:strVal val="visible"/>
                                      </p:to>
                                    </p:set>
                                    <p:animEffect transition="in" filter="box(in)">
                                      <p:cBhvr>
                                        <p:cTn id="20"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graphicFrame>
        <p:nvGraphicFramePr>
          <p:cNvPr id="3" name="2 Diagrama"/>
          <p:cNvGraphicFramePr/>
          <p:nvPr/>
        </p:nvGraphicFramePr>
        <p:xfrm>
          <a:off x="323528" y="1169368"/>
          <a:ext cx="842493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isel"/>
          <p:cNvSpPr/>
          <p:nvPr/>
        </p:nvSpPr>
        <p:spPr>
          <a:xfrm>
            <a:off x="827584" y="1412776"/>
            <a:ext cx="4032448" cy="648072"/>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THERE WERE FOUR MAIN PERIODS</a:t>
            </a:r>
            <a:endParaRPr lang="es-ES" dirty="0"/>
          </a:p>
        </p:txBody>
      </p:sp>
      <p:sp>
        <p:nvSpPr>
          <p:cNvPr id="2" name="1 Rectángulo redondeado"/>
          <p:cNvSpPr/>
          <p:nvPr/>
        </p:nvSpPr>
        <p:spPr>
          <a:xfrm>
            <a:off x="3635896" y="260648"/>
            <a:ext cx="5256584"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THE HISTORY OF EGYPT</a:t>
            </a:r>
            <a:endParaRPr lang="es-ES" sz="2800" b="1" dirty="0">
              <a:solidFill>
                <a:schemeClr val="accent2">
                  <a:lumMod val="50000"/>
                </a:schemeClr>
              </a:solidFill>
              <a:latin typeface="+mj-lt"/>
            </a:endParaRPr>
          </a:p>
        </p:txBody>
      </p:sp>
      <p:grpSp>
        <p:nvGrpSpPr>
          <p:cNvPr id="6" name="5 Grupo"/>
          <p:cNvGrpSpPr/>
          <p:nvPr/>
        </p:nvGrpSpPr>
        <p:grpSpPr>
          <a:xfrm>
            <a:off x="971600" y="4319460"/>
            <a:ext cx="3096344" cy="2472910"/>
            <a:chOff x="1362" y="1804961"/>
            <a:chExt cx="2015153" cy="2078708"/>
          </a:xfrm>
        </p:grpSpPr>
        <p:sp>
          <p:nvSpPr>
            <p:cNvPr id="7" name="6 Rectángulo redondeado"/>
            <p:cNvSpPr/>
            <p:nvPr/>
          </p:nvSpPr>
          <p:spPr>
            <a:xfrm>
              <a:off x="1362" y="1843329"/>
              <a:ext cx="2015153" cy="1944216"/>
            </a:xfrm>
            <a:prstGeom prst="roundRect">
              <a:avLst/>
            </a:prstGeom>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a:lstStyle/>
            <a:p>
              <a:pPr algn="ctr"/>
              <a:r>
                <a:rPr lang="es-ES" dirty="0" smtClean="0"/>
                <a:t>EXPANSION CARRIED OUT BY THE PHARAOH AHMOSE I CONTINUED TOWARDS LYBIA AND SYRIA. FAMOUS PHARAOHS INCLUDED AKHENATEN, TUTANHAMUN AND RAMESSES II</a:t>
              </a:r>
              <a:endParaRPr lang="es-ES" dirty="0"/>
            </a:p>
          </p:txBody>
        </p:sp>
        <p:sp>
          <p:nvSpPr>
            <p:cNvPr id="8" name="7 Rectángulo"/>
            <p:cNvSpPr/>
            <p:nvPr/>
          </p:nvSpPr>
          <p:spPr>
            <a:xfrm>
              <a:off x="99734" y="1804961"/>
              <a:ext cx="1818409" cy="2078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es-ES" kern="1200" dirty="0"/>
            </a:p>
          </p:txBody>
        </p:sp>
      </p:grpSp>
      <p:sp>
        <p:nvSpPr>
          <p:cNvPr id="9" name="8 Flecha curvada hacia la derecha"/>
          <p:cNvSpPr/>
          <p:nvPr/>
        </p:nvSpPr>
        <p:spPr>
          <a:xfrm rot="15216008" flipV="1">
            <a:off x="4247954" y="4613179"/>
            <a:ext cx="1490445" cy="2541152"/>
          </a:xfrm>
          <a:prstGeom prst="curv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solidFill>
                <a:schemeClr val="tx1"/>
              </a:solidFill>
            </a:endParaRPr>
          </a:p>
        </p:txBody>
      </p:sp>
      <p:pic>
        <p:nvPicPr>
          <p:cNvPr id="41986" name="Picture 2" descr="http://upload.wikimedia.org/wikipedia/commons/thumb/e/e4/Aten_disk.jpg/220px-Aten_disk.jpg"/>
          <p:cNvPicPr>
            <a:picLocks noChangeAspect="1" noChangeArrowheads="1"/>
          </p:cNvPicPr>
          <p:nvPr/>
        </p:nvPicPr>
        <p:blipFill>
          <a:blip r:embed="rId6" cstate="print"/>
          <a:srcRect/>
          <a:stretch>
            <a:fillRect/>
          </a:stretch>
        </p:blipFill>
        <p:spPr bwMode="auto">
          <a:xfrm>
            <a:off x="683568" y="1196752"/>
            <a:ext cx="4608512" cy="5153157"/>
          </a:xfrm>
          <a:prstGeom prst="rect">
            <a:avLst/>
          </a:prstGeom>
          <a:noFill/>
        </p:spPr>
      </p:pic>
      <p:pic>
        <p:nvPicPr>
          <p:cNvPr id="41990" name="Picture 6" descr="http://www.proprofs.com/flashcards/upload/q7108419.jpg"/>
          <p:cNvPicPr>
            <a:picLocks noChangeAspect="1" noChangeArrowheads="1"/>
          </p:cNvPicPr>
          <p:nvPr/>
        </p:nvPicPr>
        <p:blipFill>
          <a:blip r:embed="rId7" cstate="print"/>
          <a:srcRect/>
          <a:stretch>
            <a:fillRect/>
          </a:stretch>
        </p:blipFill>
        <p:spPr bwMode="auto">
          <a:xfrm>
            <a:off x="1043608" y="764704"/>
            <a:ext cx="3456384" cy="56983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1988" name="Picture 4" descr="http://www.rainbowlight.org.uk/USERIMAGES/akhenaten.jpg"/>
          <p:cNvPicPr>
            <a:picLocks noChangeAspect="1" noChangeArrowheads="1"/>
          </p:cNvPicPr>
          <p:nvPr/>
        </p:nvPicPr>
        <p:blipFill>
          <a:blip r:embed="rId8" cstate="print"/>
          <a:srcRect/>
          <a:stretch>
            <a:fillRect/>
          </a:stretch>
        </p:blipFill>
        <p:spPr bwMode="auto">
          <a:xfrm>
            <a:off x="4283968" y="476672"/>
            <a:ext cx="3381375" cy="4524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1994" name="Picture 10" descr="http://lapatapela.files.wordpress.com/2012/02/tutankamon.jpg"/>
          <p:cNvPicPr>
            <a:picLocks noChangeAspect="1" noChangeArrowheads="1"/>
          </p:cNvPicPr>
          <p:nvPr/>
        </p:nvPicPr>
        <p:blipFill>
          <a:blip r:embed="rId9" cstate="print"/>
          <a:srcRect/>
          <a:stretch>
            <a:fillRect/>
          </a:stretch>
        </p:blipFill>
        <p:spPr bwMode="auto">
          <a:xfrm>
            <a:off x="251520" y="692696"/>
            <a:ext cx="3960440" cy="54509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1992" name="Picture 8" descr="http://www.culturegipcia.es/pagina/vallereyes/tutankamon/imgtut/TUMBA%20TUTANKAMON.jpg"/>
          <p:cNvPicPr>
            <a:picLocks noChangeAspect="1" noChangeArrowheads="1"/>
          </p:cNvPicPr>
          <p:nvPr/>
        </p:nvPicPr>
        <p:blipFill>
          <a:blip r:embed="rId10" cstate="print"/>
          <a:srcRect/>
          <a:stretch>
            <a:fillRect/>
          </a:stretch>
        </p:blipFill>
        <p:spPr bwMode="auto">
          <a:xfrm>
            <a:off x="428838" y="1412776"/>
            <a:ext cx="8201978" cy="5112568"/>
          </a:xfrm>
          <a:prstGeom prst="rect">
            <a:avLst/>
          </a:prstGeom>
          <a:ln>
            <a:noFill/>
          </a:ln>
          <a:effectLst>
            <a:outerShdw blurRad="190500" algn="tl" rotWithShape="0">
              <a:srgbClr val="000000">
                <a:alpha val="70000"/>
              </a:srgbClr>
            </a:outerShdw>
          </a:effectLst>
        </p:spPr>
      </p:pic>
      <p:pic>
        <p:nvPicPr>
          <p:cNvPr id="41996" name="Picture 12" descr="http://www.touregypt.net/images/touregypt/abusimbel1.jpg"/>
          <p:cNvPicPr>
            <a:picLocks noChangeAspect="1" noChangeArrowheads="1"/>
          </p:cNvPicPr>
          <p:nvPr/>
        </p:nvPicPr>
        <p:blipFill>
          <a:blip r:embed="rId11" cstate="print"/>
          <a:srcRect/>
          <a:stretch>
            <a:fillRect/>
          </a:stretch>
        </p:blipFill>
        <p:spPr bwMode="auto">
          <a:xfrm>
            <a:off x="225335" y="908720"/>
            <a:ext cx="8379113" cy="57606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1986"/>
                                        </p:tgtEl>
                                        <p:attrNameLst>
                                          <p:attrName>style.visibility</p:attrName>
                                        </p:attrNameLst>
                                      </p:cBhvr>
                                      <p:to>
                                        <p:strVal val="visible"/>
                                      </p:to>
                                    </p:set>
                                    <p:animEffect transition="in" filter="box(in)">
                                      <p:cBhvr>
                                        <p:cTn id="15" dur="500"/>
                                        <p:tgtEl>
                                          <p:spTgt spid="4198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1988"/>
                                        </p:tgtEl>
                                        <p:attrNameLst>
                                          <p:attrName>style.visibility</p:attrName>
                                        </p:attrNameLst>
                                      </p:cBhvr>
                                      <p:to>
                                        <p:strVal val="visible"/>
                                      </p:to>
                                    </p:set>
                                    <p:animEffect transition="in" filter="box(in)">
                                      <p:cBhvr>
                                        <p:cTn id="20" dur="500"/>
                                        <p:tgtEl>
                                          <p:spTgt spid="4198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1990"/>
                                        </p:tgtEl>
                                        <p:attrNameLst>
                                          <p:attrName>style.visibility</p:attrName>
                                        </p:attrNameLst>
                                      </p:cBhvr>
                                      <p:to>
                                        <p:strVal val="visible"/>
                                      </p:to>
                                    </p:set>
                                    <p:animEffect transition="in" filter="box(in)">
                                      <p:cBhvr>
                                        <p:cTn id="25" dur="500"/>
                                        <p:tgtEl>
                                          <p:spTgt spid="4199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nodeType="clickEffect">
                                  <p:stCondLst>
                                    <p:cond delay="0"/>
                                  </p:stCondLst>
                                  <p:childTnLst>
                                    <p:animEffect transition="out" filter="box(in)">
                                      <p:cBhvr>
                                        <p:cTn id="29" dur="500"/>
                                        <p:tgtEl>
                                          <p:spTgt spid="41990"/>
                                        </p:tgtEl>
                                      </p:cBhvr>
                                    </p:animEffect>
                                    <p:set>
                                      <p:cBhvr>
                                        <p:cTn id="30" dur="1" fill="hold">
                                          <p:stCondLst>
                                            <p:cond delay="499"/>
                                          </p:stCondLst>
                                        </p:cTn>
                                        <p:tgtEl>
                                          <p:spTgt spid="41990"/>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41986"/>
                                        </p:tgtEl>
                                      </p:cBhvr>
                                    </p:animEffect>
                                    <p:set>
                                      <p:cBhvr>
                                        <p:cTn id="33" dur="1" fill="hold">
                                          <p:stCondLst>
                                            <p:cond delay="499"/>
                                          </p:stCondLst>
                                        </p:cTn>
                                        <p:tgtEl>
                                          <p:spTgt spid="41986"/>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41988"/>
                                        </p:tgtEl>
                                      </p:cBhvr>
                                    </p:animEffect>
                                    <p:set>
                                      <p:cBhvr>
                                        <p:cTn id="36" dur="1" fill="hold">
                                          <p:stCondLst>
                                            <p:cond delay="499"/>
                                          </p:stCondLst>
                                        </p:cTn>
                                        <p:tgtEl>
                                          <p:spTgt spid="4198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41994"/>
                                        </p:tgtEl>
                                        <p:attrNameLst>
                                          <p:attrName>style.visibility</p:attrName>
                                        </p:attrNameLst>
                                      </p:cBhvr>
                                      <p:to>
                                        <p:strVal val="visible"/>
                                      </p:to>
                                    </p:set>
                                    <p:animEffect transition="in" filter="box(in)">
                                      <p:cBhvr>
                                        <p:cTn id="41" dur="500"/>
                                        <p:tgtEl>
                                          <p:spTgt spid="41994"/>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nodeType="clickEffect">
                                  <p:stCondLst>
                                    <p:cond delay="0"/>
                                  </p:stCondLst>
                                  <p:childTnLst>
                                    <p:animEffect transition="out" filter="box(in)">
                                      <p:cBhvr>
                                        <p:cTn id="45" dur="500"/>
                                        <p:tgtEl>
                                          <p:spTgt spid="41994"/>
                                        </p:tgtEl>
                                      </p:cBhvr>
                                    </p:animEffect>
                                    <p:set>
                                      <p:cBhvr>
                                        <p:cTn id="46" dur="1" fill="hold">
                                          <p:stCondLst>
                                            <p:cond delay="499"/>
                                          </p:stCondLst>
                                        </p:cTn>
                                        <p:tgtEl>
                                          <p:spTgt spid="4199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41992"/>
                                        </p:tgtEl>
                                        <p:attrNameLst>
                                          <p:attrName>style.visibility</p:attrName>
                                        </p:attrNameLst>
                                      </p:cBhvr>
                                      <p:to>
                                        <p:strVal val="visible"/>
                                      </p:to>
                                    </p:set>
                                    <p:animEffect transition="in" filter="box(in)">
                                      <p:cBhvr>
                                        <p:cTn id="51" dur="500"/>
                                        <p:tgtEl>
                                          <p:spTgt spid="41992"/>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nodeType="clickEffect">
                                  <p:stCondLst>
                                    <p:cond delay="0"/>
                                  </p:stCondLst>
                                  <p:childTnLst>
                                    <p:animEffect transition="out" filter="box(in)">
                                      <p:cBhvr>
                                        <p:cTn id="55" dur="500"/>
                                        <p:tgtEl>
                                          <p:spTgt spid="41992"/>
                                        </p:tgtEl>
                                      </p:cBhvr>
                                    </p:animEffect>
                                    <p:set>
                                      <p:cBhvr>
                                        <p:cTn id="56" dur="1" fill="hold">
                                          <p:stCondLst>
                                            <p:cond delay="499"/>
                                          </p:stCondLst>
                                        </p:cTn>
                                        <p:tgtEl>
                                          <p:spTgt spid="4199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41996"/>
                                        </p:tgtEl>
                                        <p:attrNameLst>
                                          <p:attrName>style.visibility</p:attrName>
                                        </p:attrNameLst>
                                      </p:cBhvr>
                                      <p:to>
                                        <p:strVal val="visible"/>
                                      </p:to>
                                    </p:set>
                                    <p:animEffect transition="in" filter="box(in)">
                                      <p:cBhvr>
                                        <p:cTn id="61" dur="500"/>
                                        <p:tgtEl>
                                          <p:spTgt spid="41996"/>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xit" presetSubtype="16" fill="hold" nodeType="clickEffect">
                                  <p:stCondLst>
                                    <p:cond delay="0"/>
                                  </p:stCondLst>
                                  <p:childTnLst>
                                    <p:animEffect transition="out" filter="box(in)">
                                      <p:cBhvr>
                                        <p:cTn id="65" dur="500"/>
                                        <p:tgtEl>
                                          <p:spTgt spid="41996"/>
                                        </p:tgtEl>
                                      </p:cBhvr>
                                    </p:animEffect>
                                    <p:set>
                                      <p:cBhvr>
                                        <p:cTn id="66" dur="1" fill="hold">
                                          <p:stCondLst>
                                            <p:cond delay="499"/>
                                          </p:stCondLst>
                                        </p:cTn>
                                        <p:tgtEl>
                                          <p:spTgt spid="419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graphicFrame>
        <p:nvGraphicFramePr>
          <p:cNvPr id="3" name="2 Diagrama"/>
          <p:cNvGraphicFramePr/>
          <p:nvPr/>
        </p:nvGraphicFramePr>
        <p:xfrm>
          <a:off x="323528" y="1169368"/>
          <a:ext cx="842493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isel"/>
          <p:cNvSpPr/>
          <p:nvPr/>
        </p:nvSpPr>
        <p:spPr>
          <a:xfrm>
            <a:off x="827584" y="1412776"/>
            <a:ext cx="4032448" cy="648072"/>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THERE WERE FOUR MAIN PERIODS</a:t>
            </a:r>
            <a:endParaRPr lang="es-ES" dirty="0"/>
          </a:p>
        </p:txBody>
      </p:sp>
      <p:sp>
        <p:nvSpPr>
          <p:cNvPr id="2" name="1 Rectángulo redondeado"/>
          <p:cNvSpPr/>
          <p:nvPr/>
        </p:nvSpPr>
        <p:spPr>
          <a:xfrm>
            <a:off x="3635896" y="260648"/>
            <a:ext cx="5256584"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b="1" dirty="0" smtClean="0">
                <a:solidFill>
                  <a:schemeClr val="accent2">
                    <a:lumMod val="50000"/>
                  </a:schemeClr>
                </a:solidFill>
                <a:latin typeface="+mj-lt"/>
              </a:rPr>
              <a:t>THE HISTORY OF EGYPT</a:t>
            </a:r>
            <a:endParaRPr lang="es-ES" sz="2800" b="1" dirty="0">
              <a:solidFill>
                <a:schemeClr val="accent2">
                  <a:lumMod val="50000"/>
                </a:schemeClr>
              </a:solidFill>
              <a:latin typeface="+mj-lt"/>
            </a:endParaRPr>
          </a:p>
        </p:txBody>
      </p:sp>
      <p:grpSp>
        <p:nvGrpSpPr>
          <p:cNvPr id="6" name="5 Grupo"/>
          <p:cNvGrpSpPr/>
          <p:nvPr/>
        </p:nvGrpSpPr>
        <p:grpSpPr>
          <a:xfrm>
            <a:off x="2339752" y="4321900"/>
            <a:ext cx="3456384" cy="2275452"/>
            <a:chOff x="1362" y="1706589"/>
            <a:chExt cx="2015153" cy="2275452"/>
          </a:xfrm>
        </p:grpSpPr>
        <p:sp>
          <p:nvSpPr>
            <p:cNvPr id="7" name="6 Rectángulo redondeado"/>
            <p:cNvSpPr/>
            <p:nvPr/>
          </p:nvSpPr>
          <p:spPr>
            <a:xfrm>
              <a:off x="1362" y="1706589"/>
              <a:ext cx="2015153" cy="2275452"/>
            </a:xfrm>
            <a:prstGeom prst="roundRect">
              <a:avLst/>
            </a:prstGeom>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sp>
        <p:sp>
          <p:nvSpPr>
            <p:cNvPr id="8" name="7 Rectángulo"/>
            <p:cNvSpPr/>
            <p:nvPr/>
          </p:nvSpPr>
          <p:spPr>
            <a:xfrm>
              <a:off x="99734" y="1804961"/>
              <a:ext cx="1818409" cy="2078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kern="1200" dirty="0" smtClean="0"/>
                <a:t>EGYPT BROKE UP INTO SMALL INDEPENDENT STATES. IT WAS CONQUERED SEVERAL TIMES. IN 4TH BC IT WAS CONQUERED BY ALEXANDER THE GREAT AND FINALLY IN 30 BC IT BECAME PART OF THE ROMAN EMPIRE</a:t>
              </a:r>
              <a:endParaRPr lang="es-ES" kern="1200" dirty="0"/>
            </a:p>
          </p:txBody>
        </p:sp>
      </p:grpSp>
      <p:sp>
        <p:nvSpPr>
          <p:cNvPr id="9" name="8 Flecha curvada hacia la derecha"/>
          <p:cNvSpPr/>
          <p:nvPr/>
        </p:nvSpPr>
        <p:spPr>
          <a:xfrm rot="14992790" flipV="1">
            <a:off x="5953117" y="4718480"/>
            <a:ext cx="1490445" cy="2142541"/>
          </a:xfrm>
          <a:prstGeom prst="curv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a:solidFill>
                <a:schemeClr val="tx1"/>
              </a:solidFill>
            </a:endParaRPr>
          </a:p>
        </p:txBody>
      </p:sp>
      <p:pic>
        <p:nvPicPr>
          <p:cNvPr id="43010" name="Picture 2" descr="https://encrypted-tbn1.gstatic.com/images?q=tbn:ANd9GcTURpSJr2TCBNzimJ7NwYrOnl5tzBhZtBCXy4p3nj2gti2CvkIudg"/>
          <p:cNvPicPr>
            <a:picLocks noChangeAspect="1" noChangeArrowheads="1"/>
          </p:cNvPicPr>
          <p:nvPr/>
        </p:nvPicPr>
        <p:blipFill>
          <a:blip r:embed="rId6" cstate="print"/>
          <a:srcRect/>
          <a:stretch>
            <a:fillRect/>
          </a:stretch>
        </p:blipFill>
        <p:spPr bwMode="auto">
          <a:xfrm rot="21337455">
            <a:off x="379169" y="1733677"/>
            <a:ext cx="4771556" cy="35283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3012" name="Picture 4" descr="https://encrypted-tbn1.gstatic.com/images?q=tbn:ANd9GcQ4gDtn0BORp65xh3pg3psDHDJgNr7dXm33AJCdK2c04Q91NqAZ"/>
          <p:cNvPicPr>
            <a:picLocks noChangeAspect="1" noChangeArrowheads="1"/>
          </p:cNvPicPr>
          <p:nvPr/>
        </p:nvPicPr>
        <p:blipFill>
          <a:blip r:embed="rId7" cstate="print"/>
          <a:srcRect/>
          <a:stretch>
            <a:fillRect/>
          </a:stretch>
        </p:blipFill>
        <p:spPr bwMode="auto">
          <a:xfrm rot="716863">
            <a:off x="3707903" y="1916832"/>
            <a:ext cx="4825319" cy="3240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animEffect transition="in" filter="box(in)">
                                      <p:cBhvr>
                                        <p:cTn id="15" dur="500"/>
                                        <p:tgtEl>
                                          <p:spTgt spid="430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3012"/>
                                        </p:tgtEl>
                                        <p:attrNameLst>
                                          <p:attrName>style.visibility</p:attrName>
                                        </p:attrNameLst>
                                      </p:cBhvr>
                                      <p:to>
                                        <p:strVal val="visible"/>
                                      </p:to>
                                    </p:set>
                                    <p:animEffect transition="in" filter="box(in)">
                                      <p:cBhvr>
                                        <p:cTn id="20"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Lucida Br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20180</TotalTime>
  <Words>1005</Words>
  <Application>Microsoft Office PowerPoint</Application>
  <PresentationFormat>Presentación en pantalla (4:3)</PresentationFormat>
  <Paragraphs>159</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Centor</dc:creator>
  <cp:lastModifiedBy>Gema Sejas del Piñal</cp:lastModifiedBy>
  <cp:revision>112</cp:revision>
  <dcterms:created xsi:type="dcterms:W3CDTF">2013-03-18T18:54:49Z</dcterms:created>
  <dcterms:modified xsi:type="dcterms:W3CDTF">2017-03-05T23:12:07Z</dcterms:modified>
</cp:coreProperties>
</file>