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0" r:id="rId6"/>
    <p:sldId id="275" r:id="rId7"/>
    <p:sldId id="267" r:id="rId8"/>
    <p:sldId id="268" r:id="rId9"/>
    <p:sldId id="269" r:id="rId10"/>
    <p:sldId id="261" r:id="rId11"/>
    <p:sldId id="271" r:id="rId12"/>
    <p:sldId id="276" r:id="rId13"/>
    <p:sldId id="277" r:id="rId14"/>
    <p:sldId id="272" r:id="rId15"/>
    <p:sldId id="273" r:id="rId16"/>
    <p:sldId id="274" r:id="rId17"/>
    <p:sldId id="278" r:id="rId18"/>
    <p:sldId id="279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310E3-B47A-4E21-8FD4-CBC44BD08B0A}" type="doc">
      <dgm:prSet loTypeId="urn:microsoft.com/office/officeart/2005/8/layout/pyramid2" loCatId="list" qsTypeId="urn:microsoft.com/office/officeart/2005/8/quickstyle/simple1" qsCatId="simple" csTypeId="urn:microsoft.com/office/officeart/2005/8/colors/accent6_2" csCatId="accent6" phldr="1"/>
      <dgm:spPr/>
    </dgm:pt>
    <dgm:pt modelId="{7E98A99C-062C-4A98-8663-2275B52C432B}">
      <dgm:prSet phldrT="[Texto]" custT="1"/>
      <dgm:spPr/>
      <dgm:t>
        <a:bodyPr/>
        <a:lstStyle/>
        <a:p>
          <a:r>
            <a:rPr lang="es-ES" sz="1800" b="1" dirty="0" smtClean="0"/>
            <a:t>ARISTOCRACY</a:t>
          </a:r>
        </a:p>
      </dgm:t>
    </dgm:pt>
    <dgm:pt modelId="{F89D2C3B-0F2B-498A-B268-E4576EA08F08}" type="parTrans" cxnId="{127A121A-ADF0-41A2-BF51-BD81576F30B6}">
      <dgm:prSet/>
      <dgm:spPr/>
      <dgm:t>
        <a:bodyPr/>
        <a:lstStyle/>
        <a:p>
          <a:endParaRPr lang="es-ES"/>
        </a:p>
      </dgm:t>
    </dgm:pt>
    <dgm:pt modelId="{2348E3F0-7409-4D0B-8E97-B2C969DCF329}" type="sibTrans" cxnId="{127A121A-ADF0-41A2-BF51-BD81576F30B6}">
      <dgm:prSet/>
      <dgm:spPr/>
      <dgm:t>
        <a:bodyPr/>
        <a:lstStyle/>
        <a:p>
          <a:endParaRPr lang="es-ES"/>
        </a:p>
      </dgm:t>
    </dgm:pt>
    <dgm:pt modelId="{7F282CD9-3B56-4233-9825-06CFCB2BA4D6}">
      <dgm:prSet phldrT="[Texto]" custT="1"/>
      <dgm:spPr/>
      <dgm:t>
        <a:bodyPr/>
        <a:lstStyle/>
        <a:p>
          <a:r>
            <a:rPr lang="es-ES" sz="1800" b="1" dirty="0" smtClean="0"/>
            <a:t>PRIESTS</a:t>
          </a:r>
          <a:endParaRPr lang="es-ES" sz="1800" b="1" dirty="0"/>
        </a:p>
      </dgm:t>
    </dgm:pt>
    <dgm:pt modelId="{EAEF0A0F-B71E-443D-BF4F-AB251FF33210}" type="parTrans" cxnId="{540AAEF6-6494-400A-B863-1C82921D24F1}">
      <dgm:prSet/>
      <dgm:spPr/>
      <dgm:t>
        <a:bodyPr/>
        <a:lstStyle/>
        <a:p>
          <a:endParaRPr lang="es-ES"/>
        </a:p>
      </dgm:t>
    </dgm:pt>
    <dgm:pt modelId="{AB0F16AB-DC62-4606-AC5A-3992061F7604}" type="sibTrans" cxnId="{540AAEF6-6494-400A-B863-1C82921D24F1}">
      <dgm:prSet/>
      <dgm:spPr/>
      <dgm:t>
        <a:bodyPr/>
        <a:lstStyle/>
        <a:p>
          <a:endParaRPr lang="es-ES"/>
        </a:p>
      </dgm:t>
    </dgm:pt>
    <dgm:pt modelId="{01613BF9-0A01-4098-97E7-AE72BD2A2276}">
      <dgm:prSet phldrT="[Texto]" custT="1"/>
      <dgm:spPr/>
      <dgm:t>
        <a:bodyPr/>
        <a:lstStyle/>
        <a:p>
          <a:r>
            <a:rPr lang="es-ES" sz="1800" b="1" dirty="0" smtClean="0"/>
            <a:t>ARTISANS</a:t>
          </a:r>
          <a:endParaRPr lang="es-ES" sz="1800" b="1" dirty="0"/>
        </a:p>
      </dgm:t>
    </dgm:pt>
    <dgm:pt modelId="{EF11880F-3DE6-4063-8D93-D85130E79B5F}" type="parTrans" cxnId="{866B585C-2B42-4C0B-8579-031E3F046215}">
      <dgm:prSet/>
      <dgm:spPr/>
      <dgm:t>
        <a:bodyPr/>
        <a:lstStyle/>
        <a:p>
          <a:endParaRPr lang="es-ES"/>
        </a:p>
      </dgm:t>
    </dgm:pt>
    <dgm:pt modelId="{ED2CEBA2-26E1-4C06-9AF6-779F1A9EACA3}" type="sibTrans" cxnId="{866B585C-2B42-4C0B-8579-031E3F046215}">
      <dgm:prSet/>
      <dgm:spPr/>
      <dgm:t>
        <a:bodyPr/>
        <a:lstStyle/>
        <a:p>
          <a:endParaRPr lang="es-ES"/>
        </a:p>
      </dgm:t>
    </dgm:pt>
    <dgm:pt modelId="{56B551C4-2ACB-47B5-8E99-A3D3CBC5CB2A}">
      <dgm:prSet custT="1"/>
      <dgm:spPr/>
      <dgm:t>
        <a:bodyPr/>
        <a:lstStyle/>
        <a:p>
          <a:r>
            <a:rPr lang="es-ES" sz="1800" b="1" dirty="0" smtClean="0"/>
            <a:t>HIGH OFFIC IALS</a:t>
          </a:r>
        </a:p>
      </dgm:t>
    </dgm:pt>
    <dgm:pt modelId="{31F06A57-E89B-4791-8586-2BD1FB9DB2B0}" type="parTrans" cxnId="{27197B10-F724-4871-BEAD-DFA9F64884AC}">
      <dgm:prSet/>
      <dgm:spPr/>
      <dgm:t>
        <a:bodyPr/>
        <a:lstStyle/>
        <a:p>
          <a:endParaRPr lang="es-ES"/>
        </a:p>
      </dgm:t>
    </dgm:pt>
    <dgm:pt modelId="{2EF34493-8D42-4516-B333-7E6759379A3E}" type="sibTrans" cxnId="{27197B10-F724-4871-BEAD-DFA9F64884AC}">
      <dgm:prSet/>
      <dgm:spPr/>
      <dgm:t>
        <a:bodyPr/>
        <a:lstStyle/>
        <a:p>
          <a:endParaRPr lang="es-ES"/>
        </a:p>
      </dgm:t>
    </dgm:pt>
    <dgm:pt modelId="{575A6BAF-28A6-4086-BBEA-02C0BB66EA25}">
      <dgm:prSet custT="1"/>
      <dgm:spPr/>
      <dgm:t>
        <a:bodyPr/>
        <a:lstStyle/>
        <a:p>
          <a:r>
            <a:rPr lang="es-ES" sz="1800" b="1" dirty="0" smtClean="0"/>
            <a:t>MERCHANTS</a:t>
          </a:r>
        </a:p>
      </dgm:t>
    </dgm:pt>
    <dgm:pt modelId="{D6F87E3F-CEF0-4885-9E1F-B00CF222ECD1}" type="parTrans" cxnId="{10A52CF6-A813-48C5-B8D6-B830710F378E}">
      <dgm:prSet/>
      <dgm:spPr/>
      <dgm:t>
        <a:bodyPr/>
        <a:lstStyle/>
        <a:p>
          <a:endParaRPr lang="es-ES"/>
        </a:p>
      </dgm:t>
    </dgm:pt>
    <dgm:pt modelId="{E56ACA0D-5D56-4254-BC10-940AAD80D047}" type="sibTrans" cxnId="{10A52CF6-A813-48C5-B8D6-B830710F378E}">
      <dgm:prSet/>
      <dgm:spPr/>
      <dgm:t>
        <a:bodyPr/>
        <a:lstStyle/>
        <a:p>
          <a:endParaRPr lang="es-ES"/>
        </a:p>
      </dgm:t>
    </dgm:pt>
    <dgm:pt modelId="{4209FDFA-ABD5-4890-AB65-56F977B187A9}">
      <dgm:prSet custT="1"/>
      <dgm:spPr/>
      <dgm:t>
        <a:bodyPr/>
        <a:lstStyle/>
        <a:p>
          <a:r>
            <a:rPr lang="es-ES" sz="1800" b="1" dirty="0" smtClean="0"/>
            <a:t>FARMERS</a:t>
          </a:r>
          <a:endParaRPr lang="es-ES" sz="1800" b="1" dirty="0"/>
        </a:p>
      </dgm:t>
    </dgm:pt>
    <dgm:pt modelId="{7822D06C-577B-4480-BDEC-01A41A995617}" type="parTrans" cxnId="{4FEA4B21-7A61-469E-8B46-03C56FC0B78A}">
      <dgm:prSet/>
      <dgm:spPr/>
      <dgm:t>
        <a:bodyPr/>
        <a:lstStyle/>
        <a:p>
          <a:endParaRPr lang="es-ES"/>
        </a:p>
      </dgm:t>
    </dgm:pt>
    <dgm:pt modelId="{307A77C7-3BB7-4FA5-9D76-9A218445E056}" type="sibTrans" cxnId="{4FEA4B21-7A61-469E-8B46-03C56FC0B78A}">
      <dgm:prSet/>
      <dgm:spPr/>
      <dgm:t>
        <a:bodyPr/>
        <a:lstStyle/>
        <a:p>
          <a:endParaRPr lang="es-ES"/>
        </a:p>
      </dgm:t>
    </dgm:pt>
    <dgm:pt modelId="{4F2396A4-236B-446B-8A33-20BAD78968E5}">
      <dgm:prSet custT="1"/>
      <dgm:spPr/>
      <dgm:t>
        <a:bodyPr/>
        <a:lstStyle/>
        <a:p>
          <a:r>
            <a:rPr lang="es-ES" sz="1800" b="1" dirty="0" smtClean="0"/>
            <a:t> SCRIBES </a:t>
          </a:r>
        </a:p>
      </dgm:t>
    </dgm:pt>
    <dgm:pt modelId="{4A9A0170-F2E5-4E70-BC0A-2A17EA2610CA}" type="parTrans" cxnId="{2E445D77-9B8B-4FA5-83BC-4ACAE7436222}">
      <dgm:prSet/>
      <dgm:spPr/>
      <dgm:t>
        <a:bodyPr/>
        <a:lstStyle/>
        <a:p>
          <a:endParaRPr lang="es-ES"/>
        </a:p>
      </dgm:t>
    </dgm:pt>
    <dgm:pt modelId="{A5A26EB8-F403-4131-A4BF-41FED063280E}" type="sibTrans" cxnId="{2E445D77-9B8B-4FA5-83BC-4ACAE7436222}">
      <dgm:prSet/>
      <dgm:spPr/>
      <dgm:t>
        <a:bodyPr/>
        <a:lstStyle/>
        <a:p>
          <a:endParaRPr lang="es-ES"/>
        </a:p>
      </dgm:t>
    </dgm:pt>
    <dgm:pt modelId="{582D63DD-14DE-4ED0-AAA5-2DE3CC0490F2}">
      <dgm:prSet phldrT="[Texto]" custT="1"/>
      <dgm:spPr/>
      <dgm:t>
        <a:bodyPr/>
        <a:lstStyle/>
        <a:p>
          <a:r>
            <a:rPr lang="es-ES" sz="1800" b="1" dirty="0" smtClean="0"/>
            <a:t>SLAVES</a:t>
          </a:r>
          <a:endParaRPr lang="es-ES" sz="1800" b="1" dirty="0"/>
        </a:p>
      </dgm:t>
    </dgm:pt>
    <dgm:pt modelId="{104CFE06-3ECD-4CCA-A4FE-8B5EA91199F9}" type="parTrans" cxnId="{1B9A19AC-D493-4D53-ACB4-FE13B47BF909}">
      <dgm:prSet/>
      <dgm:spPr/>
      <dgm:t>
        <a:bodyPr/>
        <a:lstStyle/>
        <a:p>
          <a:endParaRPr lang="es-ES"/>
        </a:p>
      </dgm:t>
    </dgm:pt>
    <dgm:pt modelId="{1EF08F13-873D-4BF8-995C-83F252105FF8}" type="sibTrans" cxnId="{1B9A19AC-D493-4D53-ACB4-FE13B47BF909}">
      <dgm:prSet/>
      <dgm:spPr/>
      <dgm:t>
        <a:bodyPr/>
        <a:lstStyle/>
        <a:p>
          <a:endParaRPr lang="es-ES"/>
        </a:p>
      </dgm:t>
    </dgm:pt>
    <dgm:pt modelId="{74B6B4A8-A989-407B-A7FF-B2C6804B2C0E}" type="pres">
      <dgm:prSet presAssocID="{154310E3-B47A-4E21-8FD4-CBC44BD08B0A}" presName="compositeShape" presStyleCnt="0">
        <dgm:presLayoutVars>
          <dgm:dir/>
          <dgm:resizeHandles/>
        </dgm:presLayoutVars>
      </dgm:prSet>
      <dgm:spPr/>
    </dgm:pt>
    <dgm:pt modelId="{2395A1EF-5E19-49DF-9D64-C64239AB997B}" type="pres">
      <dgm:prSet presAssocID="{154310E3-B47A-4E21-8FD4-CBC44BD08B0A}" presName="pyramid" presStyleLbl="node1" presStyleIdx="0" presStyleCnt="1" custLinFactNeighborX="-10413"/>
      <dgm:spPr/>
    </dgm:pt>
    <dgm:pt modelId="{B89C74FE-9E71-4E3D-B1BE-4F739A058661}" type="pres">
      <dgm:prSet presAssocID="{154310E3-B47A-4E21-8FD4-CBC44BD08B0A}" presName="theList" presStyleCnt="0"/>
      <dgm:spPr/>
    </dgm:pt>
    <dgm:pt modelId="{CB2CA35E-81FF-4752-9D93-ADCF0B9A3D23}" type="pres">
      <dgm:prSet presAssocID="{7E98A99C-062C-4A98-8663-2275B52C432B}" presName="aNode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7C57C3-8C72-4FF7-978E-D05649A5588E}" type="pres">
      <dgm:prSet presAssocID="{7E98A99C-062C-4A98-8663-2275B52C432B}" presName="aSpace" presStyleCnt="0"/>
      <dgm:spPr/>
    </dgm:pt>
    <dgm:pt modelId="{30C74E39-8005-4FC3-89F5-93D374DAE840}" type="pres">
      <dgm:prSet presAssocID="{7F282CD9-3B56-4233-9825-06CFCB2BA4D6}" presName="a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9E1F38-32FC-4041-AE17-F287FA28C2B1}" type="pres">
      <dgm:prSet presAssocID="{7F282CD9-3B56-4233-9825-06CFCB2BA4D6}" presName="aSpace" presStyleCnt="0"/>
      <dgm:spPr/>
    </dgm:pt>
    <dgm:pt modelId="{0D9F3C2A-0EBC-4713-9FAC-3180BE7F6DE9}" type="pres">
      <dgm:prSet presAssocID="{56B551C4-2ACB-47B5-8E99-A3D3CBC5CB2A}" presName="a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A8434F-0995-4042-B036-23AA467F7141}" type="pres">
      <dgm:prSet presAssocID="{56B551C4-2ACB-47B5-8E99-A3D3CBC5CB2A}" presName="aSpace" presStyleCnt="0"/>
      <dgm:spPr/>
    </dgm:pt>
    <dgm:pt modelId="{0FEE093B-4E28-4807-8DAE-79ECBD604145}" type="pres">
      <dgm:prSet presAssocID="{4F2396A4-236B-446B-8A33-20BAD78968E5}" presName="a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820AB1-EE17-49CB-B5E0-DE9F5ADE36CA}" type="pres">
      <dgm:prSet presAssocID="{4F2396A4-236B-446B-8A33-20BAD78968E5}" presName="aSpace" presStyleCnt="0"/>
      <dgm:spPr/>
    </dgm:pt>
    <dgm:pt modelId="{1552D6D9-B44F-41A2-8524-80B6D70EAB54}" type="pres">
      <dgm:prSet presAssocID="{575A6BAF-28A6-4086-BBEA-02C0BB66EA25}" presName="a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BFAF61-830F-41F8-BCAF-BD5BEE97C625}" type="pres">
      <dgm:prSet presAssocID="{575A6BAF-28A6-4086-BBEA-02C0BB66EA25}" presName="aSpace" presStyleCnt="0"/>
      <dgm:spPr/>
    </dgm:pt>
    <dgm:pt modelId="{38DFFA65-273C-440B-8BE2-B53BC2259B6A}" type="pres">
      <dgm:prSet presAssocID="{4209FDFA-ABD5-4890-AB65-56F977B187A9}" presName="a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D11D3E-3D73-4AA8-8BCF-46BD14E05B93}" type="pres">
      <dgm:prSet presAssocID="{4209FDFA-ABD5-4890-AB65-56F977B187A9}" presName="aSpace" presStyleCnt="0"/>
      <dgm:spPr/>
    </dgm:pt>
    <dgm:pt modelId="{AD7D3663-8740-4313-AC2B-68BA3D76487F}" type="pres">
      <dgm:prSet presAssocID="{01613BF9-0A01-4098-97E7-AE72BD2A2276}" presName="a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DCE588-CAC8-4659-BAA1-7E50D2439FA7}" type="pres">
      <dgm:prSet presAssocID="{01613BF9-0A01-4098-97E7-AE72BD2A2276}" presName="aSpace" presStyleCnt="0"/>
      <dgm:spPr/>
    </dgm:pt>
    <dgm:pt modelId="{DDD7DA2C-C0D9-40B4-B9C5-D26D892CDE3C}" type="pres">
      <dgm:prSet presAssocID="{582D63DD-14DE-4ED0-AAA5-2DE3CC0490F2}" presName="a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98C873-B7A7-40D2-8D41-B094B91E7314}" type="pres">
      <dgm:prSet presAssocID="{582D63DD-14DE-4ED0-AAA5-2DE3CC0490F2}" presName="aSpace" presStyleCnt="0"/>
      <dgm:spPr/>
    </dgm:pt>
  </dgm:ptLst>
  <dgm:cxnLst>
    <dgm:cxn modelId="{4CF8459E-7BCF-4B9B-9633-00E6FDB64251}" type="presOf" srcId="{56B551C4-2ACB-47B5-8E99-A3D3CBC5CB2A}" destId="{0D9F3C2A-0EBC-4713-9FAC-3180BE7F6DE9}" srcOrd="0" destOrd="0" presId="urn:microsoft.com/office/officeart/2005/8/layout/pyramid2"/>
    <dgm:cxn modelId="{9008AEFD-BCF7-46F9-B7C4-0E9212153460}" type="presOf" srcId="{4209FDFA-ABD5-4890-AB65-56F977B187A9}" destId="{38DFFA65-273C-440B-8BE2-B53BC2259B6A}" srcOrd="0" destOrd="0" presId="urn:microsoft.com/office/officeart/2005/8/layout/pyramid2"/>
    <dgm:cxn modelId="{EC5DA48D-3489-4C75-B7E5-9F68162006E2}" type="presOf" srcId="{7F282CD9-3B56-4233-9825-06CFCB2BA4D6}" destId="{30C74E39-8005-4FC3-89F5-93D374DAE840}" srcOrd="0" destOrd="0" presId="urn:microsoft.com/office/officeart/2005/8/layout/pyramid2"/>
    <dgm:cxn modelId="{2E445D77-9B8B-4FA5-83BC-4ACAE7436222}" srcId="{154310E3-B47A-4E21-8FD4-CBC44BD08B0A}" destId="{4F2396A4-236B-446B-8A33-20BAD78968E5}" srcOrd="3" destOrd="0" parTransId="{4A9A0170-F2E5-4E70-BC0A-2A17EA2610CA}" sibTransId="{A5A26EB8-F403-4131-A4BF-41FED063280E}"/>
    <dgm:cxn modelId="{10A52CF6-A813-48C5-B8D6-B830710F378E}" srcId="{154310E3-B47A-4E21-8FD4-CBC44BD08B0A}" destId="{575A6BAF-28A6-4086-BBEA-02C0BB66EA25}" srcOrd="4" destOrd="0" parTransId="{D6F87E3F-CEF0-4885-9E1F-B00CF222ECD1}" sibTransId="{E56ACA0D-5D56-4254-BC10-940AAD80D047}"/>
    <dgm:cxn modelId="{F1723511-955F-4AEB-A5FE-43346C55A5CE}" type="presOf" srcId="{575A6BAF-28A6-4086-BBEA-02C0BB66EA25}" destId="{1552D6D9-B44F-41A2-8524-80B6D70EAB54}" srcOrd="0" destOrd="0" presId="urn:microsoft.com/office/officeart/2005/8/layout/pyramid2"/>
    <dgm:cxn modelId="{1B9A19AC-D493-4D53-ACB4-FE13B47BF909}" srcId="{154310E3-B47A-4E21-8FD4-CBC44BD08B0A}" destId="{582D63DD-14DE-4ED0-AAA5-2DE3CC0490F2}" srcOrd="7" destOrd="0" parTransId="{104CFE06-3ECD-4CCA-A4FE-8B5EA91199F9}" sibTransId="{1EF08F13-873D-4BF8-995C-83F252105FF8}"/>
    <dgm:cxn modelId="{AA82C26F-BABE-4029-84E3-377759A80332}" type="presOf" srcId="{7E98A99C-062C-4A98-8663-2275B52C432B}" destId="{CB2CA35E-81FF-4752-9D93-ADCF0B9A3D23}" srcOrd="0" destOrd="0" presId="urn:microsoft.com/office/officeart/2005/8/layout/pyramid2"/>
    <dgm:cxn modelId="{27197B10-F724-4871-BEAD-DFA9F64884AC}" srcId="{154310E3-B47A-4E21-8FD4-CBC44BD08B0A}" destId="{56B551C4-2ACB-47B5-8E99-A3D3CBC5CB2A}" srcOrd="2" destOrd="0" parTransId="{31F06A57-E89B-4791-8586-2BD1FB9DB2B0}" sibTransId="{2EF34493-8D42-4516-B333-7E6759379A3E}"/>
    <dgm:cxn modelId="{127A121A-ADF0-41A2-BF51-BD81576F30B6}" srcId="{154310E3-B47A-4E21-8FD4-CBC44BD08B0A}" destId="{7E98A99C-062C-4A98-8663-2275B52C432B}" srcOrd="0" destOrd="0" parTransId="{F89D2C3B-0F2B-498A-B268-E4576EA08F08}" sibTransId="{2348E3F0-7409-4D0B-8E97-B2C969DCF329}"/>
    <dgm:cxn modelId="{540AAEF6-6494-400A-B863-1C82921D24F1}" srcId="{154310E3-B47A-4E21-8FD4-CBC44BD08B0A}" destId="{7F282CD9-3B56-4233-9825-06CFCB2BA4D6}" srcOrd="1" destOrd="0" parTransId="{EAEF0A0F-B71E-443D-BF4F-AB251FF33210}" sibTransId="{AB0F16AB-DC62-4606-AC5A-3992061F7604}"/>
    <dgm:cxn modelId="{4FEA4B21-7A61-469E-8B46-03C56FC0B78A}" srcId="{154310E3-B47A-4E21-8FD4-CBC44BD08B0A}" destId="{4209FDFA-ABD5-4890-AB65-56F977B187A9}" srcOrd="5" destOrd="0" parTransId="{7822D06C-577B-4480-BDEC-01A41A995617}" sibTransId="{307A77C7-3BB7-4FA5-9D76-9A218445E056}"/>
    <dgm:cxn modelId="{0A88DA4D-D1AA-41E0-BCD9-43EE3E596E03}" type="presOf" srcId="{4F2396A4-236B-446B-8A33-20BAD78968E5}" destId="{0FEE093B-4E28-4807-8DAE-79ECBD604145}" srcOrd="0" destOrd="0" presId="urn:microsoft.com/office/officeart/2005/8/layout/pyramid2"/>
    <dgm:cxn modelId="{CA57268C-5A1A-479A-AA0B-79906657A4AD}" type="presOf" srcId="{582D63DD-14DE-4ED0-AAA5-2DE3CC0490F2}" destId="{DDD7DA2C-C0D9-40B4-B9C5-D26D892CDE3C}" srcOrd="0" destOrd="0" presId="urn:microsoft.com/office/officeart/2005/8/layout/pyramid2"/>
    <dgm:cxn modelId="{3AA9A3FF-886C-4656-8172-6C2670F842A0}" type="presOf" srcId="{154310E3-B47A-4E21-8FD4-CBC44BD08B0A}" destId="{74B6B4A8-A989-407B-A7FF-B2C6804B2C0E}" srcOrd="0" destOrd="0" presId="urn:microsoft.com/office/officeart/2005/8/layout/pyramid2"/>
    <dgm:cxn modelId="{D2A7E0F8-CDA8-4E3A-AB12-8CD81F3950E6}" type="presOf" srcId="{01613BF9-0A01-4098-97E7-AE72BD2A2276}" destId="{AD7D3663-8740-4313-AC2B-68BA3D76487F}" srcOrd="0" destOrd="0" presId="urn:microsoft.com/office/officeart/2005/8/layout/pyramid2"/>
    <dgm:cxn modelId="{866B585C-2B42-4C0B-8579-031E3F046215}" srcId="{154310E3-B47A-4E21-8FD4-CBC44BD08B0A}" destId="{01613BF9-0A01-4098-97E7-AE72BD2A2276}" srcOrd="6" destOrd="0" parTransId="{EF11880F-3DE6-4063-8D93-D85130E79B5F}" sibTransId="{ED2CEBA2-26E1-4C06-9AF6-779F1A9EACA3}"/>
    <dgm:cxn modelId="{255B31E3-99EF-4ECB-A235-109CEE680DBA}" type="presParOf" srcId="{74B6B4A8-A989-407B-A7FF-B2C6804B2C0E}" destId="{2395A1EF-5E19-49DF-9D64-C64239AB997B}" srcOrd="0" destOrd="0" presId="urn:microsoft.com/office/officeart/2005/8/layout/pyramid2"/>
    <dgm:cxn modelId="{3E7EA290-E059-41FF-81EC-161C4093A578}" type="presParOf" srcId="{74B6B4A8-A989-407B-A7FF-B2C6804B2C0E}" destId="{B89C74FE-9E71-4E3D-B1BE-4F739A058661}" srcOrd="1" destOrd="0" presId="urn:microsoft.com/office/officeart/2005/8/layout/pyramid2"/>
    <dgm:cxn modelId="{F49A0D8D-8401-4A65-A9BF-5C8E49145A8A}" type="presParOf" srcId="{B89C74FE-9E71-4E3D-B1BE-4F739A058661}" destId="{CB2CA35E-81FF-4752-9D93-ADCF0B9A3D23}" srcOrd="0" destOrd="0" presId="urn:microsoft.com/office/officeart/2005/8/layout/pyramid2"/>
    <dgm:cxn modelId="{297E91DE-0675-4DFB-B0DB-CBF3F6B88705}" type="presParOf" srcId="{B89C74FE-9E71-4E3D-B1BE-4F739A058661}" destId="{007C57C3-8C72-4FF7-978E-D05649A5588E}" srcOrd="1" destOrd="0" presId="urn:microsoft.com/office/officeart/2005/8/layout/pyramid2"/>
    <dgm:cxn modelId="{DC397D90-87EB-45F1-BD06-72ACDC3FD5B0}" type="presParOf" srcId="{B89C74FE-9E71-4E3D-B1BE-4F739A058661}" destId="{30C74E39-8005-4FC3-89F5-93D374DAE840}" srcOrd="2" destOrd="0" presId="urn:microsoft.com/office/officeart/2005/8/layout/pyramid2"/>
    <dgm:cxn modelId="{87F31C77-7966-4606-8377-83D07CC1F82E}" type="presParOf" srcId="{B89C74FE-9E71-4E3D-B1BE-4F739A058661}" destId="{A09E1F38-32FC-4041-AE17-F287FA28C2B1}" srcOrd="3" destOrd="0" presId="urn:microsoft.com/office/officeart/2005/8/layout/pyramid2"/>
    <dgm:cxn modelId="{B45D9778-EEEE-4001-935B-2CD4E7FA2AA5}" type="presParOf" srcId="{B89C74FE-9E71-4E3D-B1BE-4F739A058661}" destId="{0D9F3C2A-0EBC-4713-9FAC-3180BE7F6DE9}" srcOrd="4" destOrd="0" presId="urn:microsoft.com/office/officeart/2005/8/layout/pyramid2"/>
    <dgm:cxn modelId="{08D91762-ABFA-4D69-AA52-3C57508CD127}" type="presParOf" srcId="{B89C74FE-9E71-4E3D-B1BE-4F739A058661}" destId="{55A8434F-0995-4042-B036-23AA467F7141}" srcOrd="5" destOrd="0" presId="urn:microsoft.com/office/officeart/2005/8/layout/pyramid2"/>
    <dgm:cxn modelId="{A637837D-CB24-4D94-B0C7-08B78AAFA7A4}" type="presParOf" srcId="{B89C74FE-9E71-4E3D-B1BE-4F739A058661}" destId="{0FEE093B-4E28-4807-8DAE-79ECBD604145}" srcOrd="6" destOrd="0" presId="urn:microsoft.com/office/officeart/2005/8/layout/pyramid2"/>
    <dgm:cxn modelId="{9F640383-98FB-46C3-BFF8-55D2AFA3E46A}" type="presParOf" srcId="{B89C74FE-9E71-4E3D-B1BE-4F739A058661}" destId="{F1820AB1-EE17-49CB-B5E0-DE9F5ADE36CA}" srcOrd="7" destOrd="0" presId="urn:microsoft.com/office/officeart/2005/8/layout/pyramid2"/>
    <dgm:cxn modelId="{3EF2F537-B7C5-4231-A4DE-16816AE4D884}" type="presParOf" srcId="{B89C74FE-9E71-4E3D-B1BE-4F739A058661}" destId="{1552D6D9-B44F-41A2-8524-80B6D70EAB54}" srcOrd="8" destOrd="0" presId="urn:microsoft.com/office/officeart/2005/8/layout/pyramid2"/>
    <dgm:cxn modelId="{99C2ADB2-1B6D-4E1C-B895-59D52E4CEFAA}" type="presParOf" srcId="{B89C74FE-9E71-4E3D-B1BE-4F739A058661}" destId="{21BFAF61-830F-41F8-BCAF-BD5BEE97C625}" srcOrd="9" destOrd="0" presId="urn:microsoft.com/office/officeart/2005/8/layout/pyramid2"/>
    <dgm:cxn modelId="{288CA601-F6F5-4DC4-8FAF-7F7AD78A3481}" type="presParOf" srcId="{B89C74FE-9E71-4E3D-B1BE-4F739A058661}" destId="{38DFFA65-273C-440B-8BE2-B53BC2259B6A}" srcOrd="10" destOrd="0" presId="urn:microsoft.com/office/officeart/2005/8/layout/pyramid2"/>
    <dgm:cxn modelId="{DDD8D9D4-6315-4E92-B98D-61D102ECA88B}" type="presParOf" srcId="{B89C74FE-9E71-4E3D-B1BE-4F739A058661}" destId="{E9D11D3E-3D73-4AA8-8BCF-46BD14E05B93}" srcOrd="11" destOrd="0" presId="urn:microsoft.com/office/officeart/2005/8/layout/pyramid2"/>
    <dgm:cxn modelId="{02733A2C-B466-41F3-BDF6-EB9E1E6E3652}" type="presParOf" srcId="{B89C74FE-9E71-4E3D-B1BE-4F739A058661}" destId="{AD7D3663-8740-4313-AC2B-68BA3D76487F}" srcOrd="12" destOrd="0" presId="urn:microsoft.com/office/officeart/2005/8/layout/pyramid2"/>
    <dgm:cxn modelId="{4544BD72-023D-4985-88D2-EBC286AE6DC9}" type="presParOf" srcId="{B89C74FE-9E71-4E3D-B1BE-4F739A058661}" destId="{13DCE588-CAC8-4659-BAA1-7E50D2439FA7}" srcOrd="13" destOrd="0" presId="urn:microsoft.com/office/officeart/2005/8/layout/pyramid2"/>
    <dgm:cxn modelId="{FA45DD52-58DA-4AC9-B873-A944A2D58FD6}" type="presParOf" srcId="{B89C74FE-9E71-4E3D-B1BE-4F739A058661}" destId="{DDD7DA2C-C0D9-40B4-B9C5-D26D892CDE3C}" srcOrd="14" destOrd="0" presId="urn:microsoft.com/office/officeart/2005/8/layout/pyramid2"/>
    <dgm:cxn modelId="{831779CD-55C9-4298-97D2-D78556ED933D}" type="presParOf" srcId="{B89C74FE-9E71-4E3D-B1BE-4F739A058661}" destId="{AA98C873-B7A7-40D2-8D41-B094B91E7314}" srcOrd="1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4310E3-B47A-4E21-8FD4-CBC44BD08B0A}" type="doc">
      <dgm:prSet loTypeId="urn:microsoft.com/office/officeart/2005/8/layout/pyramid2" loCatId="list" qsTypeId="urn:microsoft.com/office/officeart/2005/8/quickstyle/simple1" qsCatId="simple" csTypeId="urn:microsoft.com/office/officeart/2005/8/colors/accent6_2" csCatId="accent6" phldr="1"/>
      <dgm:spPr/>
    </dgm:pt>
    <dgm:pt modelId="{582D63DD-14DE-4ED0-AAA5-2DE3CC0490F2}">
      <dgm:prSet phldrT="[Texto]" custT="1"/>
      <dgm:spPr/>
      <dgm:t>
        <a:bodyPr/>
        <a:lstStyle/>
        <a:p>
          <a:endParaRPr lang="es-ES" sz="1800" b="1" dirty="0"/>
        </a:p>
      </dgm:t>
    </dgm:pt>
    <dgm:pt modelId="{1EF08F13-873D-4BF8-995C-83F252105FF8}" type="sibTrans" cxnId="{1B9A19AC-D493-4D53-ACB4-FE13B47BF909}">
      <dgm:prSet/>
      <dgm:spPr/>
      <dgm:t>
        <a:bodyPr/>
        <a:lstStyle/>
        <a:p>
          <a:endParaRPr lang="es-ES"/>
        </a:p>
      </dgm:t>
    </dgm:pt>
    <dgm:pt modelId="{104CFE06-3ECD-4CCA-A4FE-8B5EA91199F9}" type="parTrans" cxnId="{1B9A19AC-D493-4D53-ACB4-FE13B47BF909}">
      <dgm:prSet/>
      <dgm:spPr/>
      <dgm:t>
        <a:bodyPr/>
        <a:lstStyle/>
        <a:p>
          <a:endParaRPr lang="es-ES"/>
        </a:p>
      </dgm:t>
    </dgm:pt>
    <dgm:pt modelId="{01613BF9-0A01-4098-97E7-AE72BD2A2276}">
      <dgm:prSet phldrT="[Texto]" custT="1"/>
      <dgm:spPr/>
      <dgm:t>
        <a:bodyPr/>
        <a:lstStyle/>
        <a:p>
          <a:endParaRPr lang="es-ES" sz="1800" b="1" dirty="0"/>
        </a:p>
      </dgm:t>
    </dgm:pt>
    <dgm:pt modelId="{ED2CEBA2-26E1-4C06-9AF6-779F1A9EACA3}" type="sibTrans" cxnId="{866B585C-2B42-4C0B-8579-031E3F046215}">
      <dgm:prSet/>
      <dgm:spPr/>
      <dgm:t>
        <a:bodyPr/>
        <a:lstStyle/>
        <a:p>
          <a:endParaRPr lang="es-ES"/>
        </a:p>
      </dgm:t>
    </dgm:pt>
    <dgm:pt modelId="{EF11880F-3DE6-4063-8D93-D85130E79B5F}" type="parTrans" cxnId="{866B585C-2B42-4C0B-8579-031E3F046215}">
      <dgm:prSet/>
      <dgm:spPr/>
      <dgm:t>
        <a:bodyPr/>
        <a:lstStyle/>
        <a:p>
          <a:endParaRPr lang="es-ES"/>
        </a:p>
      </dgm:t>
    </dgm:pt>
    <dgm:pt modelId="{4209FDFA-ABD5-4890-AB65-56F977B187A9}">
      <dgm:prSet custT="1"/>
      <dgm:spPr/>
      <dgm:t>
        <a:bodyPr/>
        <a:lstStyle/>
        <a:p>
          <a:endParaRPr lang="es-ES" sz="1800" b="1" dirty="0"/>
        </a:p>
      </dgm:t>
    </dgm:pt>
    <dgm:pt modelId="{307A77C7-3BB7-4FA5-9D76-9A218445E056}" type="sibTrans" cxnId="{4FEA4B21-7A61-469E-8B46-03C56FC0B78A}">
      <dgm:prSet/>
      <dgm:spPr/>
      <dgm:t>
        <a:bodyPr/>
        <a:lstStyle/>
        <a:p>
          <a:endParaRPr lang="es-ES"/>
        </a:p>
      </dgm:t>
    </dgm:pt>
    <dgm:pt modelId="{7822D06C-577B-4480-BDEC-01A41A995617}" type="parTrans" cxnId="{4FEA4B21-7A61-469E-8B46-03C56FC0B78A}">
      <dgm:prSet/>
      <dgm:spPr/>
      <dgm:t>
        <a:bodyPr/>
        <a:lstStyle/>
        <a:p>
          <a:endParaRPr lang="es-ES"/>
        </a:p>
      </dgm:t>
    </dgm:pt>
    <dgm:pt modelId="{575A6BAF-28A6-4086-BBEA-02C0BB66EA25}">
      <dgm:prSet custT="1"/>
      <dgm:spPr/>
      <dgm:t>
        <a:bodyPr/>
        <a:lstStyle/>
        <a:p>
          <a:endParaRPr lang="es-ES" sz="1800" b="1" dirty="0" smtClean="0"/>
        </a:p>
      </dgm:t>
    </dgm:pt>
    <dgm:pt modelId="{E56ACA0D-5D56-4254-BC10-940AAD80D047}" type="sibTrans" cxnId="{10A52CF6-A813-48C5-B8D6-B830710F378E}">
      <dgm:prSet/>
      <dgm:spPr/>
      <dgm:t>
        <a:bodyPr/>
        <a:lstStyle/>
        <a:p>
          <a:endParaRPr lang="es-ES"/>
        </a:p>
      </dgm:t>
    </dgm:pt>
    <dgm:pt modelId="{D6F87E3F-CEF0-4885-9E1F-B00CF222ECD1}" type="parTrans" cxnId="{10A52CF6-A813-48C5-B8D6-B830710F378E}">
      <dgm:prSet/>
      <dgm:spPr/>
      <dgm:t>
        <a:bodyPr/>
        <a:lstStyle/>
        <a:p>
          <a:endParaRPr lang="es-ES"/>
        </a:p>
      </dgm:t>
    </dgm:pt>
    <dgm:pt modelId="{4F2396A4-236B-446B-8A33-20BAD78968E5}">
      <dgm:prSet custT="1"/>
      <dgm:spPr/>
      <dgm:t>
        <a:bodyPr/>
        <a:lstStyle/>
        <a:p>
          <a:endParaRPr lang="es-ES" sz="1800" b="1" dirty="0" smtClean="0"/>
        </a:p>
      </dgm:t>
    </dgm:pt>
    <dgm:pt modelId="{A5A26EB8-F403-4131-A4BF-41FED063280E}" type="sibTrans" cxnId="{2E445D77-9B8B-4FA5-83BC-4ACAE7436222}">
      <dgm:prSet/>
      <dgm:spPr/>
      <dgm:t>
        <a:bodyPr/>
        <a:lstStyle/>
        <a:p>
          <a:endParaRPr lang="es-ES"/>
        </a:p>
      </dgm:t>
    </dgm:pt>
    <dgm:pt modelId="{4A9A0170-F2E5-4E70-BC0A-2A17EA2610CA}" type="parTrans" cxnId="{2E445D77-9B8B-4FA5-83BC-4ACAE7436222}">
      <dgm:prSet/>
      <dgm:spPr/>
      <dgm:t>
        <a:bodyPr/>
        <a:lstStyle/>
        <a:p>
          <a:endParaRPr lang="es-ES"/>
        </a:p>
      </dgm:t>
    </dgm:pt>
    <dgm:pt modelId="{56B551C4-2ACB-47B5-8E99-A3D3CBC5CB2A}">
      <dgm:prSet custT="1"/>
      <dgm:spPr/>
      <dgm:t>
        <a:bodyPr/>
        <a:lstStyle/>
        <a:p>
          <a:endParaRPr lang="es-ES" sz="1800" b="1" dirty="0" smtClean="0"/>
        </a:p>
      </dgm:t>
    </dgm:pt>
    <dgm:pt modelId="{2EF34493-8D42-4516-B333-7E6759379A3E}" type="sibTrans" cxnId="{27197B10-F724-4871-BEAD-DFA9F64884AC}">
      <dgm:prSet/>
      <dgm:spPr/>
      <dgm:t>
        <a:bodyPr/>
        <a:lstStyle/>
        <a:p>
          <a:endParaRPr lang="es-ES"/>
        </a:p>
      </dgm:t>
    </dgm:pt>
    <dgm:pt modelId="{31F06A57-E89B-4791-8586-2BD1FB9DB2B0}" type="parTrans" cxnId="{27197B10-F724-4871-BEAD-DFA9F64884AC}">
      <dgm:prSet/>
      <dgm:spPr/>
      <dgm:t>
        <a:bodyPr/>
        <a:lstStyle/>
        <a:p>
          <a:endParaRPr lang="es-ES"/>
        </a:p>
      </dgm:t>
    </dgm:pt>
    <dgm:pt modelId="{7F282CD9-3B56-4233-9825-06CFCB2BA4D6}">
      <dgm:prSet phldrT="[Texto]" custT="1"/>
      <dgm:spPr/>
      <dgm:t>
        <a:bodyPr/>
        <a:lstStyle/>
        <a:p>
          <a:endParaRPr lang="es-ES" sz="1800" b="1" dirty="0"/>
        </a:p>
      </dgm:t>
    </dgm:pt>
    <dgm:pt modelId="{AB0F16AB-DC62-4606-AC5A-3992061F7604}" type="sibTrans" cxnId="{540AAEF6-6494-400A-B863-1C82921D24F1}">
      <dgm:prSet/>
      <dgm:spPr/>
      <dgm:t>
        <a:bodyPr/>
        <a:lstStyle/>
        <a:p>
          <a:endParaRPr lang="es-ES"/>
        </a:p>
      </dgm:t>
    </dgm:pt>
    <dgm:pt modelId="{EAEF0A0F-B71E-443D-BF4F-AB251FF33210}" type="parTrans" cxnId="{540AAEF6-6494-400A-B863-1C82921D24F1}">
      <dgm:prSet/>
      <dgm:spPr/>
      <dgm:t>
        <a:bodyPr/>
        <a:lstStyle/>
        <a:p>
          <a:endParaRPr lang="es-ES"/>
        </a:p>
      </dgm:t>
    </dgm:pt>
    <dgm:pt modelId="{7E98A99C-062C-4A98-8663-2275B52C432B}">
      <dgm:prSet phldrT="[Texto]" custT="1"/>
      <dgm:spPr/>
      <dgm:t>
        <a:bodyPr/>
        <a:lstStyle/>
        <a:p>
          <a:endParaRPr lang="es-ES" sz="1800" b="1" dirty="0" smtClean="0"/>
        </a:p>
      </dgm:t>
    </dgm:pt>
    <dgm:pt modelId="{2348E3F0-7409-4D0B-8E97-B2C969DCF329}" type="sibTrans" cxnId="{127A121A-ADF0-41A2-BF51-BD81576F30B6}">
      <dgm:prSet/>
      <dgm:spPr/>
      <dgm:t>
        <a:bodyPr/>
        <a:lstStyle/>
        <a:p>
          <a:endParaRPr lang="es-ES"/>
        </a:p>
      </dgm:t>
    </dgm:pt>
    <dgm:pt modelId="{F89D2C3B-0F2B-498A-B268-E4576EA08F08}" type="parTrans" cxnId="{127A121A-ADF0-41A2-BF51-BD81576F30B6}">
      <dgm:prSet/>
      <dgm:spPr/>
      <dgm:t>
        <a:bodyPr/>
        <a:lstStyle/>
        <a:p>
          <a:endParaRPr lang="es-ES"/>
        </a:p>
      </dgm:t>
    </dgm:pt>
    <dgm:pt modelId="{74B6B4A8-A989-407B-A7FF-B2C6804B2C0E}" type="pres">
      <dgm:prSet presAssocID="{154310E3-B47A-4E21-8FD4-CBC44BD08B0A}" presName="compositeShape" presStyleCnt="0">
        <dgm:presLayoutVars>
          <dgm:dir/>
          <dgm:resizeHandles/>
        </dgm:presLayoutVars>
      </dgm:prSet>
      <dgm:spPr/>
    </dgm:pt>
    <dgm:pt modelId="{2395A1EF-5E19-49DF-9D64-C64239AB997B}" type="pres">
      <dgm:prSet presAssocID="{154310E3-B47A-4E21-8FD4-CBC44BD08B0A}" presName="pyramid" presStyleLbl="node1" presStyleIdx="0" presStyleCnt="1" custLinFactNeighborX="-10413"/>
      <dgm:spPr/>
      <dgm:t>
        <a:bodyPr/>
        <a:lstStyle/>
        <a:p>
          <a:endParaRPr lang="es-ES"/>
        </a:p>
      </dgm:t>
    </dgm:pt>
    <dgm:pt modelId="{B89C74FE-9E71-4E3D-B1BE-4F739A058661}" type="pres">
      <dgm:prSet presAssocID="{154310E3-B47A-4E21-8FD4-CBC44BD08B0A}" presName="theList" presStyleCnt="0"/>
      <dgm:spPr/>
    </dgm:pt>
    <dgm:pt modelId="{CB2CA35E-81FF-4752-9D93-ADCF0B9A3D23}" type="pres">
      <dgm:prSet presAssocID="{7E98A99C-062C-4A98-8663-2275B52C432B}" presName="aNode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7C57C3-8C72-4FF7-978E-D05649A5588E}" type="pres">
      <dgm:prSet presAssocID="{7E98A99C-062C-4A98-8663-2275B52C432B}" presName="aSpace" presStyleCnt="0"/>
      <dgm:spPr/>
    </dgm:pt>
    <dgm:pt modelId="{30C74E39-8005-4FC3-89F5-93D374DAE840}" type="pres">
      <dgm:prSet presAssocID="{7F282CD9-3B56-4233-9825-06CFCB2BA4D6}" presName="a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9E1F38-32FC-4041-AE17-F287FA28C2B1}" type="pres">
      <dgm:prSet presAssocID="{7F282CD9-3B56-4233-9825-06CFCB2BA4D6}" presName="aSpace" presStyleCnt="0"/>
      <dgm:spPr/>
    </dgm:pt>
    <dgm:pt modelId="{0D9F3C2A-0EBC-4713-9FAC-3180BE7F6DE9}" type="pres">
      <dgm:prSet presAssocID="{56B551C4-2ACB-47B5-8E99-A3D3CBC5CB2A}" presName="a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A8434F-0995-4042-B036-23AA467F7141}" type="pres">
      <dgm:prSet presAssocID="{56B551C4-2ACB-47B5-8E99-A3D3CBC5CB2A}" presName="aSpace" presStyleCnt="0"/>
      <dgm:spPr/>
    </dgm:pt>
    <dgm:pt modelId="{0FEE093B-4E28-4807-8DAE-79ECBD604145}" type="pres">
      <dgm:prSet presAssocID="{4F2396A4-236B-446B-8A33-20BAD78968E5}" presName="a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820AB1-EE17-49CB-B5E0-DE9F5ADE36CA}" type="pres">
      <dgm:prSet presAssocID="{4F2396A4-236B-446B-8A33-20BAD78968E5}" presName="aSpace" presStyleCnt="0"/>
      <dgm:spPr/>
    </dgm:pt>
    <dgm:pt modelId="{1552D6D9-B44F-41A2-8524-80B6D70EAB54}" type="pres">
      <dgm:prSet presAssocID="{575A6BAF-28A6-4086-BBEA-02C0BB66EA25}" presName="a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BFAF61-830F-41F8-BCAF-BD5BEE97C625}" type="pres">
      <dgm:prSet presAssocID="{575A6BAF-28A6-4086-BBEA-02C0BB66EA25}" presName="aSpace" presStyleCnt="0"/>
      <dgm:spPr/>
    </dgm:pt>
    <dgm:pt modelId="{38DFFA65-273C-440B-8BE2-B53BC2259B6A}" type="pres">
      <dgm:prSet presAssocID="{4209FDFA-ABD5-4890-AB65-56F977B187A9}" presName="a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D11D3E-3D73-4AA8-8BCF-46BD14E05B93}" type="pres">
      <dgm:prSet presAssocID="{4209FDFA-ABD5-4890-AB65-56F977B187A9}" presName="aSpace" presStyleCnt="0"/>
      <dgm:spPr/>
    </dgm:pt>
    <dgm:pt modelId="{AD7D3663-8740-4313-AC2B-68BA3D76487F}" type="pres">
      <dgm:prSet presAssocID="{01613BF9-0A01-4098-97E7-AE72BD2A2276}" presName="a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DCE588-CAC8-4659-BAA1-7E50D2439FA7}" type="pres">
      <dgm:prSet presAssocID="{01613BF9-0A01-4098-97E7-AE72BD2A2276}" presName="aSpace" presStyleCnt="0"/>
      <dgm:spPr/>
    </dgm:pt>
    <dgm:pt modelId="{DDD7DA2C-C0D9-40B4-B9C5-D26D892CDE3C}" type="pres">
      <dgm:prSet presAssocID="{582D63DD-14DE-4ED0-AAA5-2DE3CC0490F2}" presName="a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98C873-B7A7-40D2-8D41-B094B91E7314}" type="pres">
      <dgm:prSet presAssocID="{582D63DD-14DE-4ED0-AAA5-2DE3CC0490F2}" presName="aSpace" presStyleCnt="0"/>
      <dgm:spPr/>
    </dgm:pt>
  </dgm:ptLst>
  <dgm:cxnLst>
    <dgm:cxn modelId="{F14442CE-0A94-4C34-8ACE-B5F3225392DD}" type="presOf" srcId="{582D63DD-14DE-4ED0-AAA5-2DE3CC0490F2}" destId="{DDD7DA2C-C0D9-40B4-B9C5-D26D892CDE3C}" srcOrd="0" destOrd="0" presId="urn:microsoft.com/office/officeart/2005/8/layout/pyramid2"/>
    <dgm:cxn modelId="{FE575B17-98DB-4202-B744-7891804DA5EE}" type="presOf" srcId="{4F2396A4-236B-446B-8A33-20BAD78968E5}" destId="{0FEE093B-4E28-4807-8DAE-79ECBD604145}" srcOrd="0" destOrd="0" presId="urn:microsoft.com/office/officeart/2005/8/layout/pyramid2"/>
    <dgm:cxn modelId="{F86A2ABB-6B9C-4FEA-A36B-5A087C3ECC8B}" type="presOf" srcId="{154310E3-B47A-4E21-8FD4-CBC44BD08B0A}" destId="{74B6B4A8-A989-407B-A7FF-B2C6804B2C0E}" srcOrd="0" destOrd="0" presId="urn:microsoft.com/office/officeart/2005/8/layout/pyramid2"/>
    <dgm:cxn modelId="{903854A9-17EF-4135-AE7F-17C16B02FDC4}" type="presOf" srcId="{56B551C4-2ACB-47B5-8E99-A3D3CBC5CB2A}" destId="{0D9F3C2A-0EBC-4713-9FAC-3180BE7F6DE9}" srcOrd="0" destOrd="0" presId="urn:microsoft.com/office/officeart/2005/8/layout/pyramid2"/>
    <dgm:cxn modelId="{2E445D77-9B8B-4FA5-83BC-4ACAE7436222}" srcId="{154310E3-B47A-4E21-8FD4-CBC44BD08B0A}" destId="{4F2396A4-236B-446B-8A33-20BAD78968E5}" srcOrd="3" destOrd="0" parTransId="{4A9A0170-F2E5-4E70-BC0A-2A17EA2610CA}" sibTransId="{A5A26EB8-F403-4131-A4BF-41FED063280E}"/>
    <dgm:cxn modelId="{10A52CF6-A813-48C5-B8D6-B830710F378E}" srcId="{154310E3-B47A-4E21-8FD4-CBC44BD08B0A}" destId="{575A6BAF-28A6-4086-BBEA-02C0BB66EA25}" srcOrd="4" destOrd="0" parTransId="{D6F87E3F-CEF0-4885-9E1F-B00CF222ECD1}" sibTransId="{E56ACA0D-5D56-4254-BC10-940AAD80D047}"/>
    <dgm:cxn modelId="{1B9A19AC-D493-4D53-ACB4-FE13B47BF909}" srcId="{154310E3-B47A-4E21-8FD4-CBC44BD08B0A}" destId="{582D63DD-14DE-4ED0-AAA5-2DE3CC0490F2}" srcOrd="7" destOrd="0" parTransId="{104CFE06-3ECD-4CCA-A4FE-8B5EA91199F9}" sibTransId="{1EF08F13-873D-4BF8-995C-83F252105FF8}"/>
    <dgm:cxn modelId="{CD95D12D-0E45-4DBC-A026-05480ADE524D}" type="presOf" srcId="{01613BF9-0A01-4098-97E7-AE72BD2A2276}" destId="{AD7D3663-8740-4313-AC2B-68BA3D76487F}" srcOrd="0" destOrd="0" presId="urn:microsoft.com/office/officeart/2005/8/layout/pyramid2"/>
    <dgm:cxn modelId="{8B6763CC-3E85-4CED-88E1-2D19B149C895}" type="presOf" srcId="{4209FDFA-ABD5-4890-AB65-56F977B187A9}" destId="{38DFFA65-273C-440B-8BE2-B53BC2259B6A}" srcOrd="0" destOrd="0" presId="urn:microsoft.com/office/officeart/2005/8/layout/pyramid2"/>
    <dgm:cxn modelId="{27197B10-F724-4871-BEAD-DFA9F64884AC}" srcId="{154310E3-B47A-4E21-8FD4-CBC44BD08B0A}" destId="{56B551C4-2ACB-47B5-8E99-A3D3CBC5CB2A}" srcOrd="2" destOrd="0" parTransId="{31F06A57-E89B-4791-8586-2BD1FB9DB2B0}" sibTransId="{2EF34493-8D42-4516-B333-7E6759379A3E}"/>
    <dgm:cxn modelId="{127A121A-ADF0-41A2-BF51-BD81576F30B6}" srcId="{154310E3-B47A-4E21-8FD4-CBC44BD08B0A}" destId="{7E98A99C-062C-4A98-8663-2275B52C432B}" srcOrd="0" destOrd="0" parTransId="{F89D2C3B-0F2B-498A-B268-E4576EA08F08}" sibTransId="{2348E3F0-7409-4D0B-8E97-B2C969DCF329}"/>
    <dgm:cxn modelId="{540AAEF6-6494-400A-B863-1C82921D24F1}" srcId="{154310E3-B47A-4E21-8FD4-CBC44BD08B0A}" destId="{7F282CD9-3B56-4233-9825-06CFCB2BA4D6}" srcOrd="1" destOrd="0" parTransId="{EAEF0A0F-B71E-443D-BF4F-AB251FF33210}" sibTransId="{AB0F16AB-DC62-4606-AC5A-3992061F7604}"/>
    <dgm:cxn modelId="{26C6CE6B-2F01-4E81-964C-BE1BFE355F9C}" type="presOf" srcId="{7E98A99C-062C-4A98-8663-2275B52C432B}" destId="{CB2CA35E-81FF-4752-9D93-ADCF0B9A3D23}" srcOrd="0" destOrd="0" presId="urn:microsoft.com/office/officeart/2005/8/layout/pyramid2"/>
    <dgm:cxn modelId="{4FEA4B21-7A61-469E-8B46-03C56FC0B78A}" srcId="{154310E3-B47A-4E21-8FD4-CBC44BD08B0A}" destId="{4209FDFA-ABD5-4890-AB65-56F977B187A9}" srcOrd="5" destOrd="0" parTransId="{7822D06C-577B-4480-BDEC-01A41A995617}" sibTransId="{307A77C7-3BB7-4FA5-9D76-9A218445E056}"/>
    <dgm:cxn modelId="{CBA6FF18-C166-4613-9CD5-EDDFB5548F8B}" type="presOf" srcId="{575A6BAF-28A6-4086-BBEA-02C0BB66EA25}" destId="{1552D6D9-B44F-41A2-8524-80B6D70EAB54}" srcOrd="0" destOrd="0" presId="urn:microsoft.com/office/officeart/2005/8/layout/pyramid2"/>
    <dgm:cxn modelId="{5B1EAB69-0F9B-4964-AC52-562EB904934F}" type="presOf" srcId="{7F282CD9-3B56-4233-9825-06CFCB2BA4D6}" destId="{30C74E39-8005-4FC3-89F5-93D374DAE840}" srcOrd="0" destOrd="0" presId="urn:microsoft.com/office/officeart/2005/8/layout/pyramid2"/>
    <dgm:cxn modelId="{866B585C-2B42-4C0B-8579-031E3F046215}" srcId="{154310E3-B47A-4E21-8FD4-CBC44BD08B0A}" destId="{01613BF9-0A01-4098-97E7-AE72BD2A2276}" srcOrd="6" destOrd="0" parTransId="{EF11880F-3DE6-4063-8D93-D85130E79B5F}" sibTransId="{ED2CEBA2-26E1-4C06-9AF6-779F1A9EACA3}"/>
    <dgm:cxn modelId="{3DC66D0D-3F21-40EE-BF06-2D26E08A6C0D}" type="presParOf" srcId="{74B6B4A8-A989-407B-A7FF-B2C6804B2C0E}" destId="{2395A1EF-5E19-49DF-9D64-C64239AB997B}" srcOrd="0" destOrd="0" presId="urn:microsoft.com/office/officeart/2005/8/layout/pyramid2"/>
    <dgm:cxn modelId="{D147899D-6ABC-4DB3-BEF5-22C60A22DC29}" type="presParOf" srcId="{74B6B4A8-A989-407B-A7FF-B2C6804B2C0E}" destId="{B89C74FE-9E71-4E3D-B1BE-4F739A058661}" srcOrd="1" destOrd="0" presId="urn:microsoft.com/office/officeart/2005/8/layout/pyramid2"/>
    <dgm:cxn modelId="{FD40D7CC-08F4-49FE-9CDF-80E30914680D}" type="presParOf" srcId="{B89C74FE-9E71-4E3D-B1BE-4F739A058661}" destId="{CB2CA35E-81FF-4752-9D93-ADCF0B9A3D23}" srcOrd="0" destOrd="0" presId="urn:microsoft.com/office/officeart/2005/8/layout/pyramid2"/>
    <dgm:cxn modelId="{5BF11340-0DC3-4D78-9D68-C43CED8AF3DD}" type="presParOf" srcId="{B89C74FE-9E71-4E3D-B1BE-4F739A058661}" destId="{007C57C3-8C72-4FF7-978E-D05649A5588E}" srcOrd="1" destOrd="0" presId="urn:microsoft.com/office/officeart/2005/8/layout/pyramid2"/>
    <dgm:cxn modelId="{D7F58DAD-4498-44F3-A9D9-E3D4F5F9E00D}" type="presParOf" srcId="{B89C74FE-9E71-4E3D-B1BE-4F739A058661}" destId="{30C74E39-8005-4FC3-89F5-93D374DAE840}" srcOrd="2" destOrd="0" presId="urn:microsoft.com/office/officeart/2005/8/layout/pyramid2"/>
    <dgm:cxn modelId="{0C3BC6A6-824D-48E3-AB39-AA51754A6072}" type="presParOf" srcId="{B89C74FE-9E71-4E3D-B1BE-4F739A058661}" destId="{A09E1F38-32FC-4041-AE17-F287FA28C2B1}" srcOrd="3" destOrd="0" presId="urn:microsoft.com/office/officeart/2005/8/layout/pyramid2"/>
    <dgm:cxn modelId="{26BA076A-80AC-482D-8D1A-C83AC4B14193}" type="presParOf" srcId="{B89C74FE-9E71-4E3D-B1BE-4F739A058661}" destId="{0D9F3C2A-0EBC-4713-9FAC-3180BE7F6DE9}" srcOrd="4" destOrd="0" presId="urn:microsoft.com/office/officeart/2005/8/layout/pyramid2"/>
    <dgm:cxn modelId="{299683EB-FD25-4AF2-8B1F-01CF39C50C2C}" type="presParOf" srcId="{B89C74FE-9E71-4E3D-B1BE-4F739A058661}" destId="{55A8434F-0995-4042-B036-23AA467F7141}" srcOrd="5" destOrd="0" presId="urn:microsoft.com/office/officeart/2005/8/layout/pyramid2"/>
    <dgm:cxn modelId="{69613762-34CD-461C-91AD-42EB3D1173B7}" type="presParOf" srcId="{B89C74FE-9E71-4E3D-B1BE-4F739A058661}" destId="{0FEE093B-4E28-4807-8DAE-79ECBD604145}" srcOrd="6" destOrd="0" presId="urn:microsoft.com/office/officeart/2005/8/layout/pyramid2"/>
    <dgm:cxn modelId="{0C89DC1D-FCF5-485A-B301-462C09B378CD}" type="presParOf" srcId="{B89C74FE-9E71-4E3D-B1BE-4F739A058661}" destId="{F1820AB1-EE17-49CB-B5E0-DE9F5ADE36CA}" srcOrd="7" destOrd="0" presId="urn:microsoft.com/office/officeart/2005/8/layout/pyramid2"/>
    <dgm:cxn modelId="{17F0FB0D-FB61-46DB-B023-6C9F6489E10D}" type="presParOf" srcId="{B89C74FE-9E71-4E3D-B1BE-4F739A058661}" destId="{1552D6D9-B44F-41A2-8524-80B6D70EAB54}" srcOrd="8" destOrd="0" presId="urn:microsoft.com/office/officeart/2005/8/layout/pyramid2"/>
    <dgm:cxn modelId="{7BD93F86-696C-4CEC-9613-49C65D86ACF8}" type="presParOf" srcId="{B89C74FE-9E71-4E3D-B1BE-4F739A058661}" destId="{21BFAF61-830F-41F8-BCAF-BD5BEE97C625}" srcOrd="9" destOrd="0" presId="urn:microsoft.com/office/officeart/2005/8/layout/pyramid2"/>
    <dgm:cxn modelId="{BCA0F521-54FC-4911-80D9-53EF6767F22A}" type="presParOf" srcId="{B89C74FE-9E71-4E3D-B1BE-4F739A058661}" destId="{38DFFA65-273C-440B-8BE2-B53BC2259B6A}" srcOrd="10" destOrd="0" presId="urn:microsoft.com/office/officeart/2005/8/layout/pyramid2"/>
    <dgm:cxn modelId="{B2D1BD24-81BA-4CC1-88ED-ADB489D50CC4}" type="presParOf" srcId="{B89C74FE-9E71-4E3D-B1BE-4F739A058661}" destId="{E9D11D3E-3D73-4AA8-8BCF-46BD14E05B93}" srcOrd="11" destOrd="0" presId="urn:microsoft.com/office/officeart/2005/8/layout/pyramid2"/>
    <dgm:cxn modelId="{3F6612B7-A272-4041-A742-E434F5F699F9}" type="presParOf" srcId="{B89C74FE-9E71-4E3D-B1BE-4F739A058661}" destId="{AD7D3663-8740-4313-AC2B-68BA3D76487F}" srcOrd="12" destOrd="0" presId="urn:microsoft.com/office/officeart/2005/8/layout/pyramid2"/>
    <dgm:cxn modelId="{5B64B423-A8BA-4F2F-A900-0CEED1050519}" type="presParOf" srcId="{B89C74FE-9E71-4E3D-B1BE-4F739A058661}" destId="{13DCE588-CAC8-4659-BAA1-7E50D2439FA7}" srcOrd="13" destOrd="0" presId="urn:microsoft.com/office/officeart/2005/8/layout/pyramid2"/>
    <dgm:cxn modelId="{05CC0427-C7B9-494F-ABE1-539013AAD292}" type="presParOf" srcId="{B89C74FE-9E71-4E3D-B1BE-4F739A058661}" destId="{DDD7DA2C-C0D9-40B4-B9C5-D26D892CDE3C}" srcOrd="14" destOrd="0" presId="urn:microsoft.com/office/officeart/2005/8/layout/pyramid2"/>
    <dgm:cxn modelId="{DE98264A-9495-4545-8730-579AFDBFAE74}" type="presParOf" srcId="{B89C74FE-9E71-4E3D-B1BE-4F739A058661}" destId="{AA98C873-B7A7-40D2-8D41-B094B91E7314}" srcOrd="1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95A1EF-5E19-49DF-9D64-C64239AB997B}">
      <dsp:nvSpPr>
        <dsp:cNvPr id="0" name=""/>
        <dsp:cNvSpPr/>
      </dsp:nvSpPr>
      <dsp:spPr>
        <a:xfrm>
          <a:off x="288015" y="0"/>
          <a:ext cx="4064000" cy="4064000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CA35E-81FF-4752-9D93-ADCF0B9A3D23}">
      <dsp:nvSpPr>
        <dsp:cNvPr id="0" name=""/>
        <dsp:cNvSpPr/>
      </dsp:nvSpPr>
      <dsp:spPr>
        <a:xfrm>
          <a:off x="2743199" y="406796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ARISTOCRACY</a:t>
          </a:r>
        </a:p>
      </dsp:txBody>
      <dsp:txXfrm>
        <a:off x="2743199" y="406796"/>
        <a:ext cx="2641600" cy="361156"/>
      </dsp:txXfrm>
    </dsp:sp>
    <dsp:sp modelId="{30C74E39-8005-4FC3-89F5-93D374DAE840}">
      <dsp:nvSpPr>
        <dsp:cNvPr id="0" name=""/>
        <dsp:cNvSpPr/>
      </dsp:nvSpPr>
      <dsp:spPr>
        <a:xfrm>
          <a:off x="2743199" y="813097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PRIESTS</a:t>
          </a:r>
          <a:endParaRPr lang="es-ES" sz="1800" b="1" kern="1200" dirty="0"/>
        </a:p>
      </dsp:txBody>
      <dsp:txXfrm>
        <a:off x="2743199" y="813097"/>
        <a:ext cx="2641600" cy="361156"/>
      </dsp:txXfrm>
    </dsp:sp>
    <dsp:sp modelId="{0D9F3C2A-0EBC-4713-9FAC-3180BE7F6DE9}">
      <dsp:nvSpPr>
        <dsp:cNvPr id="0" name=""/>
        <dsp:cNvSpPr/>
      </dsp:nvSpPr>
      <dsp:spPr>
        <a:xfrm>
          <a:off x="2743199" y="1219398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HIGH OFFIC IALS</a:t>
          </a:r>
          <a:endParaRPr lang="es-ES" sz="1800" b="1" kern="1200" dirty="0" smtClean="0"/>
        </a:p>
      </dsp:txBody>
      <dsp:txXfrm>
        <a:off x="2743199" y="1219398"/>
        <a:ext cx="2641600" cy="361156"/>
      </dsp:txXfrm>
    </dsp:sp>
    <dsp:sp modelId="{0FEE093B-4E28-4807-8DAE-79ECBD604145}">
      <dsp:nvSpPr>
        <dsp:cNvPr id="0" name=""/>
        <dsp:cNvSpPr/>
      </dsp:nvSpPr>
      <dsp:spPr>
        <a:xfrm>
          <a:off x="2743199" y="1625699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 SCRIBES </a:t>
          </a:r>
          <a:endParaRPr lang="es-ES" sz="1800" b="1" kern="1200" dirty="0" smtClean="0"/>
        </a:p>
      </dsp:txBody>
      <dsp:txXfrm>
        <a:off x="2743199" y="1625699"/>
        <a:ext cx="2641600" cy="361156"/>
      </dsp:txXfrm>
    </dsp:sp>
    <dsp:sp modelId="{1552D6D9-B44F-41A2-8524-80B6D70EAB54}">
      <dsp:nvSpPr>
        <dsp:cNvPr id="0" name=""/>
        <dsp:cNvSpPr/>
      </dsp:nvSpPr>
      <dsp:spPr>
        <a:xfrm>
          <a:off x="2743199" y="2031999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MERCHANTS</a:t>
          </a:r>
          <a:endParaRPr lang="es-ES" sz="1800" b="1" kern="1200" dirty="0" smtClean="0"/>
        </a:p>
      </dsp:txBody>
      <dsp:txXfrm>
        <a:off x="2743199" y="2031999"/>
        <a:ext cx="2641600" cy="361156"/>
      </dsp:txXfrm>
    </dsp:sp>
    <dsp:sp modelId="{38DFFA65-273C-440B-8BE2-B53BC2259B6A}">
      <dsp:nvSpPr>
        <dsp:cNvPr id="0" name=""/>
        <dsp:cNvSpPr/>
      </dsp:nvSpPr>
      <dsp:spPr>
        <a:xfrm>
          <a:off x="2743199" y="2438300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FARMERS</a:t>
          </a:r>
          <a:endParaRPr lang="es-ES" sz="1800" b="1" kern="1200" dirty="0"/>
        </a:p>
      </dsp:txBody>
      <dsp:txXfrm>
        <a:off x="2743199" y="2438300"/>
        <a:ext cx="2641600" cy="361156"/>
      </dsp:txXfrm>
    </dsp:sp>
    <dsp:sp modelId="{AD7D3663-8740-4313-AC2B-68BA3D76487F}">
      <dsp:nvSpPr>
        <dsp:cNvPr id="0" name=""/>
        <dsp:cNvSpPr/>
      </dsp:nvSpPr>
      <dsp:spPr>
        <a:xfrm>
          <a:off x="2743199" y="2844601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ARTISANS</a:t>
          </a:r>
          <a:endParaRPr lang="es-ES" sz="1800" b="1" kern="1200" dirty="0"/>
        </a:p>
      </dsp:txBody>
      <dsp:txXfrm>
        <a:off x="2743199" y="2844601"/>
        <a:ext cx="2641600" cy="361156"/>
      </dsp:txXfrm>
    </dsp:sp>
    <dsp:sp modelId="{DDD7DA2C-C0D9-40B4-B9C5-D26D892CDE3C}">
      <dsp:nvSpPr>
        <dsp:cNvPr id="0" name=""/>
        <dsp:cNvSpPr/>
      </dsp:nvSpPr>
      <dsp:spPr>
        <a:xfrm>
          <a:off x="2743199" y="3250902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SLAVES</a:t>
          </a:r>
          <a:endParaRPr lang="es-ES" sz="1800" b="1" kern="1200" dirty="0"/>
        </a:p>
      </dsp:txBody>
      <dsp:txXfrm>
        <a:off x="2743199" y="3250902"/>
        <a:ext cx="2641600" cy="3611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95A1EF-5E19-49DF-9D64-C64239AB997B}">
      <dsp:nvSpPr>
        <dsp:cNvPr id="0" name=""/>
        <dsp:cNvSpPr/>
      </dsp:nvSpPr>
      <dsp:spPr>
        <a:xfrm>
          <a:off x="288015" y="0"/>
          <a:ext cx="4064000" cy="4064000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CA35E-81FF-4752-9D93-ADCF0B9A3D23}">
      <dsp:nvSpPr>
        <dsp:cNvPr id="0" name=""/>
        <dsp:cNvSpPr/>
      </dsp:nvSpPr>
      <dsp:spPr>
        <a:xfrm>
          <a:off x="2743199" y="406796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 smtClean="0"/>
        </a:p>
      </dsp:txBody>
      <dsp:txXfrm>
        <a:off x="2743199" y="406796"/>
        <a:ext cx="2641600" cy="361156"/>
      </dsp:txXfrm>
    </dsp:sp>
    <dsp:sp modelId="{30C74E39-8005-4FC3-89F5-93D374DAE840}">
      <dsp:nvSpPr>
        <dsp:cNvPr id="0" name=""/>
        <dsp:cNvSpPr/>
      </dsp:nvSpPr>
      <dsp:spPr>
        <a:xfrm>
          <a:off x="2743199" y="813097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/>
        </a:p>
      </dsp:txBody>
      <dsp:txXfrm>
        <a:off x="2743199" y="813097"/>
        <a:ext cx="2641600" cy="361156"/>
      </dsp:txXfrm>
    </dsp:sp>
    <dsp:sp modelId="{0D9F3C2A-0EBC-4713-9FAC-3180BE7F6DE9}">
      <dsp:nvSpPr>
        <dsp:cNvPr id="0" name=""/>
        <dsp:cNvSpPr/>
      </dsp:nvSpPr>
      <dsp:spPr>
        <a:xfrm>
          <a:off x="2743199" y="1219398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 smtClean="0"/>
        </a:p>
      </dsp:txBody>
      <dsp:txXfrm>
        <a:off x="2743199" y="1219398"/>
        <a:ext cx="2641600" cy="361156"/>
      </dsp:txXfrm>
    </dsp:sp>
    <dsp:sp modelId="{0FEE093B-4E28-4807-8DAE-79ECBD604145}">
      <dsp:nvSpPr>
        <dsp:cNvPr id="0" name=""/>
        <dsp:cNvSpPr/>
      </dsp:nvSpPr>
      <dsp:spPr>
        <a:xfrm>
          <a:off x="2743199" y="1625699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 smtClean="0"/>
        </a:p>
      </dsp:txBody>
      <dsp:txXfrm>
        <a:off x="2743199" y="1625699"/>
        <a:ext cx="2641600" cy="361156"/>
      </dsp:txXfrm>
    </dsp:sp>
    <dsp:sp modelId="{1552D6D9-B44F-41A2-8524-80B6D70EAB54}">
      <dsp:nvSpPr>
        <dsp:cNvPr id="0" name=""/>
        <dsp:cNvSpPr/>
      </dsp:nvSpPr>
      <dsp:spPr>
        <a:xfrm>
          <a:off x="2743199" y="2032000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 smtClean="0"/>
        </a:p>
      </dsp:txBody>
      <dsp:txXfrm>
        <a:off x="2743199" y="2032000"/>
        <a:ext cx="2641600" cy="361156"/>
      </dsp:txXfrm>
    </dsp:sp>
    <dsp:sp modelId="{38DFFA65-273C-440B-8BE2-B53BC2259B6A}">
      <dsp:nvSpPr>
        <dsp:cNvPr id="0" name=""/>
        <dsp:cNvSpPr/>
      </dsp:nvSpPr>
      <dsp:spPr>
        <a:xfrm>
          <a:off x="2743199" y="2438300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/>
        </a:p>
      </dsp:txBody>
      <dsp:txXfrm>
        <a:off x="2743199" y="2438300"/>
        <a:ext cx="2641600" cy="361156"/>
      </dsp:txXfrm>
    </dsp:sp>
    <dsp:sp modelId="{AD7D3663-8740-4313-AC2B-68BA3D76487F}">
      <dsp:nvSpPr>
        <dsp:cNvPr id="0" name=""/>
        <dsp:cNvSpPr/>
      </dsp:nvSpPr>
      <dsp:spPr>
        <a:xfrm>
          <a:off x="2743199" y="2844601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/>
        </a:p>
      </dsp:txBody>
      <dsp:txXfrm>
        <a:off x="2743199" y="2844601"/>
        <a:ext cx="2641600" cy="361156"/>
      </dsp:txXfrm>
    </dsp:sp>
    <dsp:sp modelId="{DDD7DA2C-C0D9-40B4-B9C5-D26D892CDE3C}">
      <dsp:nvSpPr>
        <dsp:cNvPr id="0" name=""/>
        <dsp:cNvSpPr/>
      </dsp:nvSpPr>
      <dsp:spPr>
        <a:xfrm>
          <a:off x="2743199" y="3250902"/>
          <a:ext cx="2641600" cy="3611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/>
        </a:p>
      </dsp:txBody>
      <dsp:txXfrm>
        <a:off x="2743199" y="3250902"/>
        <a:ext cx="2641600" cy="361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50C9E-3D1A-4D20-962A-E17037FA0C45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D5E46-AD14-4619-AEC8-DEFF0EFF0BC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http://toptravellists.net/wp-content/uploads/2012/05/Ancient-Egypt-Pictur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48C6-590D-4418-BBB7-B3817F7DEDA6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A96F-1AA7-45B7-96F0-5A957CF944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48C6-590D-4418-BBB7-B3817F7DEDA6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A96F-1AA7-45B7-96F0-5A957CF944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48C6-590D-4418-BBB7-B3817F7DEDA6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A96F-1AA7-45B7-96F0-5A957CF944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48C6-590D-4418-BBB7-B3817F7DEDA6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A96F-1AA7-45B7-96F0-5A957CF944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48C6-590D-4418-BBB7-B3817F7DEDA6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A96F-1AA7-45B7-96F0-5A957CF944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48C6-590D-4418-BBB7-B3817F7DEDA6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A96F-1AA7-45B7-96F0-5A957CF944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48C6-590D-4418-BBB7-B3817F7DEDA6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A96F-1AA7-45B7-96F0-5A957CF944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48C6-590D-4418-BBB7-B3817F7DEDA6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A96F-1AA7-45B7-96F0-5A957CF944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48C6-590D-4418-BBB7-B3817F7DEDA6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A96F-1AA7-45B7-96F0-5A957CF944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48C6-590D-4418-BBB7-B3817F7DEDA6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A96F-1AA7-45B7-96F0-5A957CF944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EE7F2">
                <a:alpha val="85000"/>
              </a:srgbClr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048C6-590D-4418-BBB7-B3817F7DEDA6}" type="datetimeFigureOut">
              <a:rPr lang="es-ES" smtClean="0"/>
              <a:pPr/>
              <a:t>06/03/2017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1A96F-1AA7-45B7-96F0-5A957CF944D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hyperlink" Target="http://youtu.be/FanQabF_rf8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hyperlink" Target="http://youtu.be/g3zzT8zPPPw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gif"/><Relationship Id="rId9" Type="http://schemas.openxmlformats.org/officeDocument/2006/relationships/image" Target="../media/image40.jpeg"/><Relationship Id="rId14" Type="http://schemas.openxmlformats.org/officeDocument/2006/relationships/hyperlink" Target="http://youtu.be/ZO1r2dvLSKo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11" Type="http://schemas.openxmlformats.org/officeDocument/2006/relationships/image" Target="../media/image51.gif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theaclub.files.wordpress.com/2012/02/world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619672" y="2852936"/>
            <a:ext cx="71439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s-E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UNIT 9</a:t>
            </a:r>
          </a:p>
          <a:p>
            <a:pPr algn="ctr"/>
            <a:r>
              <a:rPr lang="es-ES" sz="60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MESOPOTAMIA</a:t>
            </a:r>
            <a:endParaRPr lang="es-E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lh4.googleusercontent.com/-259-_YZxP_I/TW1kJjO0VbI/AAAAAAAAMlQ/d7dseZ2Hhac/s1600/Reconstrucci%25C3%25B3n+de+la+sala+del+trono+de+Assurnazirpal+en+Nimrud.+La+imagen+nos+da+idea+del+aspecto+que+ofrec%25C3%25ADan+los+relieves+cuando+estaban+pintados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101408"/>
          </a:xfrm>
          <a:prstGeom prst="rect">
            <a:avLst/>
          </a:prstGeom>
          <a:noFill/>
        </p:spPr>
      </p:pic>
      <p:sp>
        <p:nvSpPr>
          <p:cNvPr id="2" name="1 Rectángulo redondeado"/>
          <p:cNvSpPr/>
          <p:nvPr/>
        </p:nvSpPr>
        <p:spPr>
          <a:xfrm>
            <a:off x="2771800" y="260648"/>
            <a:ext cx="6120680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SOCIETY AND POLITICAL SYSTEMS</a:t>
            </a:r>
            <a:endParaRPr lang="es-ES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755576" y="1484784"/>
            <a:ext cx="7488832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city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states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of Sumer </a:t>
            </a:r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were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ruled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by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high</a:t>
            </a: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priests</a:t>
            </a:r>
            <a:endParaRPr lang="es-ES" sz="2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2532" name="Picture 4" descr="http://3.bp.blogspot.com/-VpprxpqzhPc/T-oMoPDLnvI/AAAAAAAACa8/jA3Gf7af9YI/s1600/estatua-oferente-de-Sumerio-2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2664718" cy="454721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4" name="Picture 6" descr="http://www.diomedes.com/hmsacerdista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1765" y="2132856"/>
            <a:ext cx="2828925" cy="450227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6" name="Picture 8" descr="http://www.kalipedia.com/kalipediamedia/penrelcul/media/200707/18/relycult/20070718klpprcryc_63.Ies.S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132856"/>
            <a:ext cx="2265861" cy="447231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5288873" y="6165304"/>
            <a:ext cx="304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GUDEA OF LAGASH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755576" y="2384884"/>
            <a:ext cx="7488832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empires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–</a:t>
            </a:r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when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they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were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created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 </a:t>
            </a:r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were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ruled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by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their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kings</a:t>
            </a: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that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held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political</a:t>
            </a:r>
            <a:r>
              <a:rPr lang="es-ES" sz="20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and </a:t>
            </a:r>
            <a:r>
              <a:rPr lang="es-ES" sz="2000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religious</a:t>
            </a:r>
            <a:r>
              <a:rPr lang="es-ES" sz="20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authority</a:t>
            </a:r>
            <a:endParaRPr lang="es-ES" sz="2000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55576" y="3429000"/>
            <a:ext cx="7488832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They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were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also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military</a:t>
            </a:r>
            <a:r>
              <a:rPr lang="es-ES" sz="20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s-ES" sz="2000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leaders</a:t>
            </a:r>
            <a:endParaRPr lang="es-ES" sz="2000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12 Elipse"/>
          <p:cNvSpPr/>
          <p:nvPr/>
        </p:nvSpPr>
        <p:spPr>
          <a:xfrm rot="20775035">
            <a:off x="1357679" y="2028629"/>
            <a:ext cx="6048672" cy="2160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err="1" smtClean="0">
                <a:latin typeface="Bookman Old Style" pitchFamily="18" charset="0"/>
              </a:rPr>
              <a:t>We</a:t>
            </a:r>
            <a:r>
              <a:rPr lang="es-ES" sz="2000" dirty="0" smtClean="0">
                <a:latin typeface="Bookman Old Style" pitchFamily="18" charset="0"/>
              </a:rPr>
              <a:t> use </a:t>
            </a:r>
            <a:r>
              <a:rPr lang="es-ES" sz="2000" dirty="0" err="1" smtClean="0">
                <a:latin typeface="Bookman Old Style" pitchFamily="18" charset="0"/>
              </a:rPr>
              <a:t>the</a:t>
            </a:r>
            <a:r>
              <a:rPr lang="es-ES" sz="2000" dirty="0" smtClean="0">
                <a:latin typeface="Bookman Old Style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</a:rPr>
              <a:t>term</a:t>
            </a:r>
            <a:r>
              <a:rPr lang="es-ES" sz="2000" dirty="0" smtClean="0">
                <a:latin typeface="Bookman Old Style" pitchFamily="18" charset="0"/>
              </a:rPr>
              <a:t> </a:t>
            </a:r>
            <a:r>
              <a:rPr lang="es-ES" sz="2000" b="1" dirty="0" err="1" smtClean="0">
                <a:latin typeface="Bookman Old Style" pitchFamily="18" charset="0"/>
              </a:rPr>
              <a:t>theocracy</a:t>
            </a:r>
            <a:r>
              <a:rPr lang="es-ES" sz="2000" dirty="0" smtClean="0">
                <a:latin typeface="Bookman Old Style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</a:rPr>
              <a:t>to</a:t>
            </a:r>
            <a:r>
              <a:rPr lang="es-ES" sz="2000" dirty="0" smtClean="0">
                <a:latin typeface="Bookman Old Style" pitchFamily="18" charset="0"/>
              </a:rPr>
              <a:t> describe </a:t>
            </a:r>
            <a:r>
              <a:rPr lang="es-ES" sz="2000" dirty="0" err="1" smtClean="0">
                <a:latin typeface="Bookman Old Style" pitchFamily="18" charset="0"/>
              </a:rPr>
              <a:t>this</a:t>
            </a:r>
            <a:r>
              <a:rPr lang="es-ES" sz="2000" dirty="0" smtClean="0">
                <a:latin typeface="Bookman Old Style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</a:rPr>
              <a:t>type</a:t>
            </a:r>
            <a:r>
              <a:rPr lang="es-ES" sz="2000" dirty="0" smtClean="0">
                <a:latin typeface="Bookman Old Style" pitchFamily="18" charset="0"/>
              </a:rPr>
              <a:t> of </a:t>
            </a:r>
            <a:r>
              <a:rPr lang="es-ES" sz="2000" dirty="0" err="1" smtClean="0">
                <a:latin typeface="Bookman Old Style" pitchFamily="18" charset="0"/>
              </a:rPr>
              <a:t>society</a:t>
            </a:r>
            <a:r>
              <a:rPr lang="es-ES" sz="2000" dirty="0" smtClean="0">
                <a:latin typeface="Bookman Old Style" pitchFamily="18" charset="0"/>
              </a:rPr>
              <a:t>, </a:t>
            </a:r>
            <a:r>
              <a:rPr lang="es-ES" sz="2000" dirty="0" err="1" smtClean="0">
                <a:latin typeface="Bookman Old Style" pitchFamily="18" charset="0"/>
              </a:rPr>
              <a:t>where</a:t>
            </a:r>
            <a:r>
              <a:rPr lang="es-ES" sz="2000" dirty="0" smtClean="0">
                <a:latin typeface="Bookman Old Style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</a:rPr>
              <a:t>the</a:t>
            </a:r>
            <a:r>
              <a:rPr lang="es-ES" sz="2000" dirty="0" smtClean="0">
                <a:latin typeface="Bookman Old Style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</a:rPr>
              <a:t>same</a:t>
            </a:r>
            <a:r>
              <a:rPr lang="es-ES" sz="2000" dirty="0" smtClean="0">
                <a:latin typeface="Bookman Old Style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</a:rPr>
              <a:t>person</a:t>
            </a:r>
            <a:r>
              <a:rPr lang="es-ES" sz="2000" dirty="0" smtClean="0">
                <a:latin typeface="Bookman Old Style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</a:rPr>
              <a:t>had</a:t>
            </a:r>
            <a:r>
              <a:rPr lang="es-ES" sz="2000" dirty="0" smtClean="0">
                <a:latin typeface="Bookman Old Style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</a:rPr>
              <a:t>both</a:t>
            </a:r>
            <a:r>
              <a:rPr lang="es-ES" sz="2000" dirty="0" smtClean="0">
                <a:latin typeface="Bookman Old Style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</a:rPr>
              <a:t>religious</a:t>
            </a:r>
            <a:r>
              <a:rPr lang="es-ES" sz="2000" dirty="0" smtClean="0">
                <a:latin typeface="Bookman Old Style" pitchFamily="18" charset="0"/>
              </a:rPr>
              <a:t> and </a:t>
            </a:r>
            <a:r>
              <a:rPr lang="es-ES" sz="2000" dirty="0" err="1" smtClean="0">
                <a:latin typeface="Bookman Old Style" pitchFamily="18" charset="0"/>
              </a:rPr>
              <a:t>political</a:t>
            </a:r>
            <a:r>
              <a:rPr lang="es-ES" sz="2000" dirty="0" smtClean="0">
                <a:latin typeface="Bookman Old Style" pitchFamily="18" charset="0"/>
              </a:rPr>
              <a:t> </a:t>
            </a:r>
            <a:r>
              <a:rPr lang="es-ES" sz="2000" dirty="0" err="1" smtClean="0">
                <a:latin typeface="Bookman Old Style" pitchFamily="18" charset="0"/>
              </a:rPr>
              <a:t>power</a:t>
            </a:r>
            <a:endParaRPr lang="es-ES" sz="2000" dirty="0">
              <a:latin typeface="Bookman Old Style" pitchFamily="18" charset="0"/>
            </a:endParaRPr>
          </a:p>
        </p:txBody>
      </p:sp>
      <p:sp>
        <p:nvSpPr>
          <p:cNvPr id="14" name="13 Pergamino horizontal"/>
          <p:cNvSpPr/>
          <p:nvPr/>
        </p:nvSpPr>
        <p:spPr>
          <a:xfrm>
            <a:off x="1403648" y="1988840"/>
            <a:ext cx="6192688" cy="3168352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err="1" smtClean="0">
                <a:latin typeface="Algerian" pitchFamily="82" charset="0"/>
              </a:rPr>
              <a:t>What</a:t>
            </a:r>
            <a:r>
              <a:rPr lang="es-ES" sz="4400" dirty="0" smtClean="0">
                <a:latin typeface="Algerian" pitchFamily="82" charset="0"/>
              </a:rPr>
              <a:t> </a:t>
            </a:r>
            <a:r>
              <a:rPr lang="es-ES" sz="4400" dirty="0" err="1" smtClean="0">
                <a:latin typeface="Algerian" pitchFamily="82" charset="0"/>
              </a:rPr>
              <a:t>does</a:t>
            </a:r>
            <a:r>
              <a:rPr lang="es-ES" sz="4400" dirty="0" smtClean="0">
                <a:latin typeface="Algerian" pitchFamily="82" charset="0"/>
              </a:rPr>
              <a:t> </a:t>
            </a:r>
            <a:r>
              <a:rPr lang="es-ES" sz="4400" dirty="0" err="1" smtClean="0">
                <a:latin typeface="Algerian" pitchFamily="82" charset="0"/>
              </a:rPr>
              <a:t>theocracy</a:t>
            </a:r>
            <a:r>
              <a:rPr lang="es-ES" sz="4400" dirty="0" smtClean="0">
                <a:latin typeface="Algerian" pitchFamily="82" charset="0"/>
              </a:rPr>
              <a:t> mean?</a:t>
            </a:r>
            <a:endParaRPr lang="es-ES" sz="4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/>
      <p:bldP spid="9" grpId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lh4.googleusercontent.com/-259-_YZxP_I/TW1kJjO0VbI/AAAAAAAAMlQ/d7dseZ2Hhac/s1600/Reconstrucci%25C3%25B3n+de+la+sala+del+trono+de+Assurnazirpal+en+Nimrud.+La+imagen+nos+da+idea+del+aspecto+que+ofrec%25C3%25ADan+los+relieves+cuando+estaban+pintados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101408"/>
          </a:xfrm>
          <a:prstGeom prst="rect">
            <a:avLst/>
          </a:prstGeom>
          <a:noFill/>
        </p:spPr>
      </p:pic>
      <p:sp>
        <p:nvSpPr>
          <p:cNvPr id="2" name="1 Rectángulo redondeado"/>
          <p:cNvSpPr/>
          <p:nvPr/>
        </p:nvSpPr>
        <p:spPr>
          <a:xfrm>
            <a:off x="3275856" y="260648"/>
            <a:ext cx="5616624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MESOPOTAMIA</a:t>
            </a:r>
          </a:p>
          <a:p>
            <a:pPr algn="ctr"/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HIERARCHICAL SOCIETY</a:t>
            </a:r>
            <a:endParaRPr lang="es-ES" sz="2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755576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errar llave"/>
          <p:cNvSpPr/>
          <p:nvPr/>
        </p:nvSpPr>
        <p:spPr>
          <a:xfrm>
            <a:off x="6444208" y="2564904"/>
            <a:ext cx="360040" cy="1080120"/>
          </a:xfrm>
          <a:prstGeom prst="righ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errar llave"/>
          <p:cNvSpPr/>
          <p:nvPr/>
        </p:nvSpPr>
        <p:spPr>
          <a:xfrm>
            <a:off x="6444208" y="3789040"/>
            <a:ext cx="360040" cy="648072"/>
          </a:xfrm>
          <a:prstGeom prst="righ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errar llave"/>
          <p:cNvSpPr/>
          <p:nvPr/>
        </p:nvSpPr>
        <p:spPr>
          <a:xfrm>
            <a:off x="6444208" y="4509120"/>
            <a:ext cx="360040" cy="648072"/>
          </a:xfrm>
          <a:prstGeom prst="righ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7020272" y="2852936"/>
            <a:ext cx="165618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THE RULING ELITE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7020272" y="3789040"/>
            <a:ext cx="165618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INTERMEDIATE GROUPS</a:t>
            </a:r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7020272" y="4581128"/>
            <a:ext cx="1656184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LOWER LEVEL</a:t>
            </a:r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7020272" y="5301208"/>
            <a:ext cx="165618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BASE</a:t>
            </a:r>
            <a:endParaRPr lang="es-ES" dirty="0"/>
          </a:p>
        </p:txBody>
      </p:sp>
      <p:sp>
        <p:nvSpPr>
          <p:cNvPr id="12" name="11 Cerrar llave"/>
          <p:cNvSpPr/>
          <p:nvPr/>
        </p:nvSpPr>
        <p:spPr>
          <a:xfrm>
            <a:off x="6444208" y="5301208"/>
            <a:ext cx="360040" cy="432048"/>
          </a:xfrm>
          <a:prstGeom prst="righ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5580112" y="1772816"/>
            <a:ext cx="1656184" cy="36004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KING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lh4.googleusercontent.com/-259-_YZxP_I/TW1kJjO0VbI/AAAAAAAAMlQ/d7dseZ2Hhac/s1600/Reconstrucci%25C3%25B3n+de+la+sala+del+trono+de+Assurnazirpal+en+Nimrud.+La+imagen+nos+da+idea+del+aspecto+que+ofrec%25C3%25ADan+los+relieves+cuando+estaban+pintados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101408"/>
          </a:xfrm>
          <a:prstGeom prst="rect">
            <a:avLst/>
          </a:prstGeom>
          <a:noFill/>
        </p:spPr>
      </p:pic>
      <p:sp>
        <p:nvSpPr>
          <p:cNvPr id="2" name="1 Rectángulo redondeado"/>
          <p:cNvSpPr/>
          <p:nvPr/>
        </p:nvSpPr>
        <p:spPr>
          <a:xfrm>
            <a:off x="3275856" y="260648"/>
            <a:ext cx="5616624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MESOPOTAMIA</a:t>
            </a:r>
          </a:p>
          <a:p>
            <a:pPr algn="ctr"/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HIERARCHICAL SOCIETY</a:t>
            </a:r>
            <a:endParaRPr lang="es-ES" sz="2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755576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errar llave"/>
          <p:cNvSpPr/>
          <p:nvPr/>
        </p:nvSpPr>
        <p:spPr>
          <a:xfrm>
            <a:off x="6444208" y="2564904"/>
            <a:ext cx="360040" cy="1080120"/>
          </a:xfrm>
          <a:prstGeom prst="righ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errar llave"/>
          <p:cNvSpPr/>
          <p:nvPr/>
        </p:nvSpPr>
        <p:spPr>
          <a:xfrm>
            <a:off x="6444208" y="3789040"/>
            <a:ext cx="360040" cy="648072"/>
          </a:xfrm>
          <a:prstGeom prst="righ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errar llave"/>
          <p:cNvSpPr/>
          <p:nvPr/>
        </p:nvSpPr>
        <p:spPr>
          <a:xfrm>
            <a:off x="6444208" y="4509120"/>
            <a:ext cx="360040" cy="648072"/>
          </a:xfrm>
          <a:prstGeom prst="righ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7020272" y="2852936"/>
            <a:ext cx="165618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THE RULING ELITE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7020272" y="3789040"/>
            <a:ext cx="165618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INTERMEDIATE GROUPS</a:t>
            </a:r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7020272" y="4581128"/>
            <a:ext cx="1656184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LOWER LEVEL</a:t>
            </a:r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7020272" y="5301208"/>
            <a:ext cx="165618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BASE</a:t>
            </a:r>
            <a:endParaRPr lang="es-ES" dirty="0"/>
          </a:p>
        </p:txBody>
      </p:sp>
      <p:sp>
        <p:nvSpPr>
          <p:cNvPr id="12" name="11 Cerrar llave"/>
          <p:cNvSpPr/>
          <p:nvPr/>
        </p:nvSpPr>
        <p:spPr>
          <a:xfrm>
            <a:off x="6444208" y="5301208"/>
            <a:ext cx="360040" cy="432048"/>
          </a:xfrm>
          <a:prstGeom prst="righ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5580112" y="1772816"/>
            <a:ext cx="1656184" cy="36004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KING</a:t>
            </a:r>
            <a:endParaRPr lang="es-ES" sz="2400" b="1" dirty="0"/>
          </a:p>
        </p:txBody>
      </p:sp>
      <p:sp>
        <p:nvSpPr>
          <p:cNvPr id="14" name="13 Elipse"/>
          <p:cNvSpPr/>
          <p:nvPr/>
        </p:nvSpPr>
        <p:spPr>
          <a:xfrm rot="20972722">
            <a:off x="452830" y="978876"/>
            <a:ext cx="3312368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NOW, COMPLETE THE DIAGRAM OF THE MESOPOTAMIAN SOCIETY BY YOURSELF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lh4.googleusercontent.com/-259-_YZxP_I/TW1kJjO0VbI/AAAAAAAAMlQ/d7dseZ2Hhac/s1600/Reconstrucci%25C3%25B3n+de+la+sala+del+trono+de+Assurnazirpal+en+Nimrud.+La+imagen+nos+da+idea+del+aspecto+que+ofrec%25C3%25ADan+los+relieves+cuando+estaban+pintados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101408"/>
          </a:xfrm>
          <a:prstGeom prst="rect">
            <a:avLst/>
          </a:prstGeom>
          <a:noFill/>
        </p:spPr>
      </p:pic>
      <p:sp>
        <p:nvSpPr>
          <p:cNvPr id="14" name="13 Elipse"/>
          <p:cNvSpPr/>
          <p:nvPr/>
        </p:nvSpPr>
        <p:spPr>
          <a:xfrm rot="20972722">
            <a:off x="129302" y="286181"/>
            <a:ext cx="3312368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NOW, TRY TO IDENTIFY SOME OF THE DIFFERENT CLASSES IN </a:t>
            </a:r>
            <a:r>
              <a:rPr lang="es-ES" b="1" dirty="0" smtClean="0"/>
              <a:t>THE STANDARD OF UR </a:t>
            </a:r>
            <a:endParaRPr lang="es-ES" b="1" dirty="0"/>
          </a:p>
        </p:txBody>
      </p:sp>
      <p:pic>
        <p:nvPicPr>
          <p:cNvPr id="32770" name="Picture 2" descr="http://upload.wikimedia.org/wikipedia/commons/f/f9/Standard_of_Ur_-_W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87" y="2780928"/>
            <a:ext cx="8727901" cy="3898631"/>
          </a:xfrm>
          <a:prstGeom prst="rect">
            <a:avLst/>
          </a:prstGeom>
          <a:noFill/>
        </p:spPr>
      </p:pic>
      <p:sp>
        <p:nvSpPr>
          <p:cNvPr id="19" name="18 Rectángulo redondeado"/>
          <p:cNvSpPr/>
          <p:nvPr/>
        </p:nvSpPr>
        <p:spPr>
          <a:xfrm>
            <a:off x="3563888" y="332656"/>
            <a:ext cx="5400600" cy="36004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WHERE IS THE MILITARY AND RELIGIOUS LEADER?</a:t>
            </a:r>
            <a:endParaRPr lang="es-ES" sz="20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3563888" y="836712"/>
            <a:ext cx="5400600" cy="36004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IS HE THE SAME SIZE AS THE OTHER FIGURES?</a:t>
            </a:r>
            <a:endParaRPr lang="es-ES" sz="2000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3563888" y="1412776"/>
            <a:ext cx="5400600" cy="36004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FIND WARRIORS AND CHARIOTS IN THIS SCENE</a:t>
            </a:r>
            <a:endParaRPr lang="es-ES" sz="2000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3563888" y="1916832"/>
            <a:ext cx="5400600" cy="36004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FIND THE DEFEATED ENEMIES 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lh4.googleusercontent.com/-259-_YZxP_I/TW1kJjO0VbI/AAAAAAAAMlQ/d7dseZ2Hhac/s1600/Reconstrucci%25C3%25B3n+de+la+sala+del+trono+de+Assurnazirpal+en+Nimrud.+La+imagen+nos+da+idea+del+aspecto+que+ofrec%25C3%25ADan+los+relieves+cuando+estaban+pintados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101408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f/f9/Standard_of_Ur_-_W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8727901" cy="3898631"/>
          </a:xfrm>
          <a:prstGeom prst="rect">
            <a:avLst/>
          </a:prstGeom>
          <a:noFill/>
        </p:spPr>
      </p:pic>
      <p:sp>
        <p:nvSpPr>
          <p:cNvPr id="8" name="7 Forma libre"/>
          <p:cNvSpPr/>
          <p:nvPr/>
        </p:nvSpPr>
        <p:spPr>
          <a:xfrm>
            <a:off x="4404913" y="2293257"/>
            <a:ext cx="602516" cy="1308671"/>
          </a:xfrm>
          <a:custGeom>
            <a:avLst/>
            <a:gdLst>
              <a:gd name="connsiteX0" fmla="*/ 239658 w 602516"/>
              <a:gd name="connsiteY0" fmla="*/ 0 h 1308671"/>
              <a:gd name="connsiteX1" fmla="*/ 138058 w 602516"/>
              <a:gd name="connsiteY1" fmla="*/ 43543 h 1308671"/>
              <a:gd name="connsiteX2" fmla="*/ 109030 w 602516"/>
              <a:gd name="connsiteY2" fmla="*/ 130629 h 1308671"/>
              <a:gd name="connsiteX3" fmla="*/ 50973 w 602516"/>
              <a:gd name="connsiteY3" fmla="*/ 217714 h 1308671"/>
              <a:gd name="connsiteX4" fmla="*/ 36458 w 602516"/>
              <a:gd name="connsiteY4" fmla="*/ 261257 h 1308671"/>
              <a:gd name="connsiteX5" fmla="*/ 7430 w 602516"/>
              <a:gd name="connsiteY5" fmla="*/ 362857 h 1308671"/>
              <a:gd name="connsiteX6" fmla="*/ 21944 w 602516"/>
              <a:gd name="connsiteY6" fmla="*/ 928914 h 1308671"/>
              <a:gd name="connsiteX7" fmla="*/ 65487 w 602516"/>
              <a:gd name="connsiteY7" fmla="*/ 1088572 h 1308671"/>
              <a:gd name="connsiteX8" fmla="*/ 167087 w 602516"/>
              <a:gd name="connsiteY8" fmla="*/ 1219200 h 1308671"/>
              <a:gd name="connsiteX9" fmla="*/ 196116 w 602516"/>
              <a:gd name="connsiteY9" fmla="*/ 1262743 h 1308671"/>
              <a:gd name="connsiteX10" fmla="*/ 283201 w 602516"/>
              <a:gd name="connsiteY10" fmla="*/ 1291772 h 1308671"/>
              <a:gd name="connsiteX11" fmla="*/ 326744 w 602516"/>
              <a:gd name="connsiteY11" fmla="*/ 1306286 h 1308671"/>
              <a:gd name="connsiteX12" fmla="*/ 457373 w 602516"/>
              <a:gd name="connsiteY12" fmla="*/ 1291772 h 1308671"/>
              <a:gd name="connsiteX13" fmla="*/ 471887 w 602516"/>
              <a:gd name="connsiteY13" fmla="*/ 1248229 h 1308671"/>
              <a:gd name="connsiteX14" fmla="*/ 529944 w 602516"/>
              <a:gd name="connsiteY14" fmla="*/ 1161143 h 1308671"/>
              <a:gd name="connsiteX15" fmla="*/ 558973 w 602516"/>
              <a:gd name="connsiteY15" fmla="*/ 1117600 h 1308671"/>
              <a:gd name="connsiteX16" fmla="*/ 573487 w 602516"/>
              <a:gd name="connsiteY16" fmla="*/ 1074057 h 1308671"/>
              <a:gd name="connsiteX17" fmla="*/ 602516 w 602516"/>
              <a:gd name="connsiteY17" fmla="*/ 841829 h 1308671"/>
              <a:gd name="connsiteX18" fmla="*/ 588001 w 602516"/>
              <a:gd name="connsiteY18" fmla="*/ 246743 h 1308671"/>
              <a:gd name="connsiteX19" fmla="*/ 558973 w 602516"/>
              <a:gd name="connsiteY19" fmla="*/ 203200 h 1308671"/>
              <a:gd name="connsiteX20" fmla="*/ 471887 w 602516"/>
              <a:gd name="connsiteY20" fmla="*/ 145143 h 1308671"/>
              <a:gd name="connsiteX21" fmla="*/ 442858 w 602516"/>
              <a:gd name="connsiteY21" fmla="*/ 101600 h 1308671"/>
              <a:gd name="connsiteX22" fmla="*/ 355773 w 602516"/>
              <a:gd name="connsiteY22" fmla="*/ 43543 h 1308671"/>
              <a:gd name="connsiteX23" fmla="*/ 152573 w 602516"/>
              <a:gd name="connsiteY23" fmla="*/ 58057 h 130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516" h="1308671">
                <a:moveTo>
                  <a:pt x="239658" y="0"/>
                </a:moveTo>
                <a:cubicBezTo>
                  <a:pt x="212224" y="6858"/>
                  <a:pt x="156620" y="13843"/>
                  <a:pt x="138058" y="43543"/>
                </a:cubicBezTo>
                <a:cubicBezTo>
                  <a:pt x="121841" y="69491"/>
                  <a:pt x="126003" y="105169"/>
                  <a:pt x="109030" y="130629"/>
                </a:cubicBezTo>
                <a:cubicBezTo>
                  <a:pt x="89678" y="159657"/>
                  <a:pt x="62006" y="184617"/>
                  <a:pt x="50973" y="217714"/>
                </a:cubicBezTo>
                <a:cubicBezTo>
                  <a:pt x="46135" y="232228"/>
                  <a:pt x="40661" y="246546"/>
                  <a:pt x="36458" y="261257"/>
                </a:cubicBezTo>
                <a:cubicBezTo>
                  <a:pt x="0" y="388858"/>
                  <a:pt x="42236" y="258435"/>
                  <a:pt x="7430" y="362857"/>
                </a:cubicBezTo>
                <a:cubicBezTo>
                  <a:pt x="12268" y="551543"/>
                  <a:pt x="13374" y="740361"/>
                  <a:pt x="21944" y="928914"/>
                </a:cubicBezTo>
                <a:cubicBezTo>
                  <a:pt x="23274" y="958174"/>
                  <a:pt x="52452" y="1069020"/>
                  <a:pt x="65487" y="1088572"/>
                </a:cubicBezTo>
                <a:cubicBezTo>
                  <a:pt x="212220" y="1308671"/>
                  <a:pt x="53400" y="1082777"/>
                  <a:pt x="167087" y="1219200"/>
                </a:cubicBezTo>
                <a:cubicBezTo>
                  <a:pt x="178254" y="1232601"/>
                  <a:pt x="181323" y="1253498"/>
                  <a:pt x="196116" y="1262743"/>
                </a:cubicBezTo>
                <a:cubicBezTo>
                  <a:pt x="222064" y="1278960"/>
                  <a:pt x="254173" y="1282096"/>
                  <a:pt x="283201" y="1291772"/>
                </a:cubicBezTo>
                <a:lnTo>
                  <a:pt x="326744" y="1306286"/>
                </a:lnTo>
                <a:cubicBezTo>
                  <a:pt x="370287" y="1301448"/>
                  <a:pt x="416696" y="1308043"/>
                  <a:pt x="457373" y="1291772"/>
                </a:cubicBezTo>
                <a:cubicBezTo>
                  <a:pt x="471578" y="1286090"/>
                  <a:pt x="464457" y="1261603"/>
                  <a:pt x="471887" y="1248229"/>
                </a:cubicBezTo>
                <a:cubicBezTo>
                  <a:pt x="488830" y="1217731"/>
                  <a:pt x="510592" y="1190172"/>
                  <a:pt x="529944" y="1161143"/>
                </a:cubicBezTo>
                <a:lnTo>
                  <a:pt x="558973" y="1117600"/>
                </a:lnTo>
                <a:cubicBezTo>
                  <a:pt x="563811" y="1103086"/>
                  <a:pt x="571101" y="1089169"/>
                  <a:pt x="573487" y="1074057"/>
                </a:cubicBezTo>
                <a:cubicBezTo>
                  <a:pt x="585654" y="997000"/>
                  <a:pt x="602516" y="841829"/>
                  <a:pt x="602516" y="841829"/>
                </a:cubicBezTo>
                <a:cubicBezTo>
                  <a:pt x="597678" y="643467"/>
                  <a:pt x="601498" y="444704"/>
                  <a:pt x="588001" y="246743"/>
                </a:cubicBezTo>
                <a:cubicBezTo>
                  <a:pt x="586814" y="229339"/>
                  <a:pt x="572101" y="214687"/>
                  <a:pt x="558973" y="203200"/>
                </a:cubicBezTo>
                <a:cubicBezTo>
                  <a:pt x="532717" y="180226"/>
                  <a:pt x="471887" y="145143"/>
                  <a:pt x="471887" y="145143"/>
                </a:cubicBezTo>
                <a:cubicBezTo>
                  <a:pt x="462211" y="130629"/>
                  <a:pt x="455986" y="113087"/>
                  <a:pt x="442858" y="101600"/>
                </a:cubicBezTo>
                <a:cubicBezTo>
                  <a:pt x="416602" y="78626"/>
                  <a:pt x="355773" y="43543"/>
                  <a:pt x="355773" y="43543"/>
                </a:cubicBezTo>
                <a:lnTo>
                  <a:pt x="152573" y="58057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2" name="11 Conector recto"/>
          <p:cNvCxnSpPr/>
          <p:nvPr/>
        </p:nvCxnSpPr>
        <p:spPr>
          <a:xfrm flipV="1">
            <a:off x="4644008" y="1340768"/>
            <a:ext cx="1036649" cy="10081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 redondeado"/>
          <p:cNvSpPr/>
          <p:nvPr/>
        </p:nvSpPr>
        <p:spPr>
          <a:xfrm>
            <a:off x="5652120" y="836712"/>
            <a:ext cx="1944216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THE MILITARY AND RELIGIOUS LEADER</a:t>
            </a:r>
            <a:endParaRPr lang="es-ES" sz="1600" dirty="0"/>
          </a:p>
        </p:txBody>
      </p:sp>
      <p:sp>
        <p:nvSpPr>
          <p:cNvPr id="15" name="14 Forma libre"/>
          <p:cNvSpPr/>
          <p:nvPr/>
        </p:nvSpPr>
        <p:spPr>
          <a:xfrm rot="5104202">
            <a:off x="3347864" y="5085184"/>
            <a:ext cx="602516" cy="1308671"/>
          </a:xfrm>
          <a:custGeom>
            <a:avLst/>
            <a:gdLst>
              <a:gd name="connsiteX0" fmla="*/ 239658 w 602516"/>
              <a:gd name="connsiteY0" fmla="*/ 0 h 1308671"/>
              <a:gd name="connsiteX1" fmla="*/ 138058 w 602516"/>
              <a:gd name="connsiteY1" fmla="*/ 43543 h 1308671"/>
              <a:gd name="connsiteX2" fmla="*/ 109030 w 602516"/>
              <a:gd name="connsiteY2" fmla="*/ 130629 h 1308671"/>
              <a:gd name="connsiteX3" fmla="*/ 50973 w 602516"/>
              <a:gd name="connsiteY3" fmla="*/ 217714 h 1308671"/>
              <a:gd name="connsiteX4" fmla="*/ 36458 w 602516"/>
              <a:gd name="connsiteY4" fmla="*/ 261257 h 1308671"/>
              <a:gd name="connsiteX5" fmla="*/ 7430 w 602516"/>
              <a:gd name="connsiteY5" fmla="*/ 362857 h 1308671"/>
              <a:gd name="connsiteX6" fmla="*/ 21944 w 602516"/>
              <a:gd name="connsiteY6" fmla="*/ 928914 h 1308671"/>
              <a:gd name="connsiteX7" fmla="*/ 65487 w 602516"/>
              <a:gd name="connsiteY7" fmla="*/ 1088572 h 1308671"/>
              <a:gd name="connsiteX8" fmla="*/ 167087 w 602516"/>
              <a:gd name="connsiteY8" fmla="*/ 1219200 h 1308671"/>
              <a:gd name="connsiteX9" fmla="*/ 196116 w 602516"/>
              <a:gd name="connsiteY9" fmla="*/ 1262743 h 1308671"/>
              <a:gd name="connsiteX10" fmla="*/ 283201 w 602516"/>
              <a:gd name="connsiteY10" fmla="*/ 1291772 h 1308671"/>
              <a:gd name="connsiteX11" fmla="*/ 326744 w 602516"/>
              <a:gd name="connsiteY11" fmla="*/ 1306286 h 1308671"/>
              <a:gd name="connsiteX12" fmla="*/ 457373 w 602516"/>
              <a:gd name="connsiteY12" fmla="*/ 1291772 h 1308671"/>
              <a:gd name="connsiteX13" fmla="*/ 471887 w 602516"/>
              <a:gd name="connsiteY13" fmla="*/ 1248229 h 1308671"/>
              <a:gd name="connsiteX14" fmla="*/ 529944 w 602516"/>
              <a:gd name="connsiteY14" fmla="*/ 1161143 h 1308671"/>
              <a:gd name="connsiteX15" fmla="*/ 558973 w 602516"/>
              <a:gd name="connsiteY15" fmla="*/ 1117600 h 1308671"/>
              <a:gd name="connsiteX16" fmla="*/ 573487 w 602516"/>
              <a:gd name="connsiteY16" fmla="*/ 1074057 h 1308671"/>
              <a:gd name="connsiteX17" fmla="*/ 602516 w 602516"/>
              <a:gd name="connsiteY17" fmla="*/ 841829 h 1308671"/>
              <a:gd name="connsiteX18" fmla="*/ 588001 w 602516"/>
              <a:gd name="connsiteY18" fmla="*/ 246743 h 1308671"/>
              <a:gd name="connsiteX19" fmla="*/ 558973 w 602516"/>
              <a:gd name="connsiteY19" fmla="*/ 203200 h 1308671"/>
              <a:gd name="connsiteX20" fmla="*/ 471887 w 602516"/>
              <a:gd name="connsiteY20" fmla="*/ 145143 h 1308671"/>
              <a:gd name="connsiteX21" fmla="*/ 442858 w 602516"/>
              <a:gd name="connsiteY21" fmla="*/ 101600 h 1308671"/>
              <a:gd name="connsiteX22" fmla="*/ 355773 w 602516"/>
              <a:gd name="connsiteY22" fmla="*/ 43543 h 1308671"/>
              <a:gd name="connsiteX23" fmla="*/ 152573 w 602516"/>
              <a:gd name="connsiteY23" fmla="*/ 58057 h 130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516" h="1308671">
                <a:moveTo>
                  <a:pt x="239658" y="0"/>
                </a:moveTo>
                <a:cubicBezTo>
                  <a:pt x="212224" y="6858"/>
                  <a:pt x="156620" y="13843"/>
                  <a:pt x="138058" y="43543"/>
                </a:cubicBezTo>
                <a:cubicBezTo>
                  <a:pt x="121841" y="69491"/>
                  <a:pt x="126003" y="105169"/>
                  <a:pt x="109030" y="130629"/>
                </a:cubicBezTo>
                <a:cubicBezTo>
                  <a:pt x="89678" y="159657"/>
                  <a:pt x="62006" y="184617"/>
                  <a:pt x="50973" y="217714"/>
                </a:cubicBezTo>
                <a:cubicBezTo>
                  <a:pt x="46135" y="232228"/>
                  <a:pt x="40661" y="246546"/>
                  <a:pt x="36458" y="261257"/>
                </a:cubicBezTo>
                <a:cubicBezTo>
                  <a:pt x="0" y="388858"/>
                  <a:pt x="42236" y="258435"/>
                  <a:pt x="7430" y="362857"/>
                </a:cubicBezTo>
                <a:cubicBezTo>
                  <a:pt x="12268" y="551543"/>
                  <a:pt x="13374" y="740361"/>
                  <a:pt x="21944" y="928914"/>
                </a:cubicBezTo>
                <a:cubicBezTo>
                  <a:pt x="23274" y="958174"/>
                  <a:pt x="52452" y="1069020"/>
                  <a:pt x="65487" y="1088572"/>
                </a:cubicBezTo>
                <a:cubicBezTo>
                  <a:pt x="212220" y="1308671"/>
                  <a:pt x="53400" y="1082777"/>
                  <a:pt x="167087" y="1219200"/>
                </a:cubicBezTo>
                <a:cubicBezTo>
                  <a:pt x="178254" y="1232601"/>
                  <a:pt x="181323" y="1253498"/>
                  <a:pt x="196116" y="1262743"/>
                </a:cubicBezTo>
                <a:cubicBezTo>
                  <a:pt x="222064" y="1278960"/>
                  <a:pt x="254173" y="1282096"/>
                  <a:pt x="283201" y="1291772"/>
                </a:cubicBezTo>
                <a:lnTo>
                  <a:pt x="326744" y="1306286"/>
                </a:lnTo>
                <a:cubicBezTo>
                  <a:pt x="370287" y="1301448"/>
                  <a:pt x="416696" y="1308043"/>
                  <a:pt x="457373" y="1291772"/>
                </a:cubicBezTo>
                <a:cubicBezTo>
                  <a:pt x="471578" y="1286090"/>
                  <a:pt x="464457" y="1261603"/>
                  <a:pt x="471887" y="1248229"/>
                </a:cubicBezTo>
                <a:cubicBezTo>
                  <a:pt x="488830" y="1217731"/>
                  <a:pt x="510592" y="1190172"/>
                  <a:pt x="529944" y="1161143"/>
                </a:cubicBezTo>
                <a:lnTo>
                  <a:pt x="558973" y="1117600"/>
                </a:lnTo>
                <a:cubicBezTo>
                  <a:pt x="563811" y="1103086"/>
                  <a:pt x="571101" y="1089169"/>
                  <a:pt x="573487" y="1074057"/>
                </a:cubicBezTo>
                <a:cubicBezTo>
                  <a:pt x="585654" y="997000"/>
                  <a:pt x="602516" y="841829"/>
                  <a:pt x="602516" y="841829"/>
                </a:cubicBezTo>
                <a:cubicBezTo>
                  <a:pt x="597678" y="643467"/>
                  <a:pt x="601498" y="444704"/>
                  <a:pt x="588001" y="246743"/>
                </a:cubicBezTo>
                <a:cubicBezTo>
                  <a:pt x="586814" y="229339"/>
                  <a:pt x="572101" y="214687"/>
                  <a:pt x="558973" y="203200"/>
                </a:cubicBezTo>
                <a:cubicBezTo>
                  <a:pt x="532717" y="180226"/>
                  <a:pt x="471887" y="145143"/>
                  <a:pt x="471887" y="145143"/>
                </a:cubicBezTo>
                <a:cubicBezTo>
                  <a:pt x="462211" y="130629"/>
                  <a:pt x="455986" y="113087"/>
                  <a:pt x="442858" y="101600"/>
                </a:cubicBezTo>
                <a:cubicBezTo>
                  <a:pt x="416602" y="78626"/>
                  <a:pt x="355773" y="43543"/>
                  <a:pt x="355773" y="43543"/>
                </a:cubicBezTo>
                <a:lnTo>
                  <a:pt x="152573" y="58057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6" name="15 Conector recto"/>
          <p:cNvCxnSpPr/>
          <p:nvPr/>
        </p:nvCxnSpPr>
        <p:spPr>
          <a:xfrm>
            <a:off x="5868144" y="6021288"/>
            <a:ext cx="432048" cy="3600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259632" y="5877272"/>
            <a:ext cx="1440160" cy="57606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2627784" y="5661248"/>
            <a:ext cx="288032" cy="6480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 redondeado"/>
          <p:cNvSpPr/>
          <p:nvPr/>
        </p:nvSpPr>
        <p:spPr>
          <a:xfrm>
            <a:off x="2627784" y="6281936"/>
            <a:ext cx="1800200" cy="3874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THE WARRIORS</a:t>
            </a:r>
            <a:endParaRPr lang="es-ES" sz="1600" dirty="0"/>
          </a:p>
        </p:txBody>
      </p:sp>
      <p:cxnSp>
        <p:nvCxnSpPr>
          <p:cNvPr id="25" name="24 Conector recto"/>
          <p:cNvCxnSpPr/>
          <p:nvPr/>
        </p:nvCxnSpPr>
        <p:spPr>
          <a:xfrm flipH="1">
            <a:off x="6588224" y="4437112"/>
            <a:ext cx="72008" cy="18722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stCxn id="33" idx="13"/>
          </p:cNvCxnSpPr>
          <p:nvPr/>
        </p:nvCxnSpPr>
        <p:spPr>
          <a:xfrm flipH="1">
            <a:off x="6732240" y="5897832"/>
            <a:ext cx="795924" cy="483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 redondeado"/>
          <p:cNvSpPr/>
          <p:nvPr/>
        </p:nvSpPr>
        <p:spPr>
          <a:xfrm>
            <a:off x="5508104" y="6281936"/>
            <a:ext cx="1944216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THE DEFEATED ENEMIES</a:t>
            </a:r>
            <a:endParaRPr lang="es-ES" sz="1600" dirty="0"/>
          </a:p>
        </p:txBody>
      </p:sp>
      <p:cxnSp>
        <p:nvCxnSpPr>
          <p:cNvPr id="29" name="28 Conector recto"/>
          <p:cNvCxnSpPr/>
          <p:nvPr/>
        </p:nvCxnSpPr>
        <p:spPr>
          <a:xfrm>
            <a:off x="4067944" y="5949280"/>
            <a:ext cx="1440160" cy="57606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Forma libre"/>
          <p:cNvSpPr/>
          <p:nvPr/>
        </p:nvSpPr>
        <p:spPr>
          <a:xfrm rot="5104202">
            <a:off x="5399096" y="5243614"/>
            <a:ext cx="480773" cy="945018"/>
          </a:xfrm>
          <a:custGeom>
            <a:avLst/>
            <a:gdLst>
              <a:gd name="connsiteX0" fmla="*/ 239658 w 602516"/>
              <a:gd name="connsiteY0" fmla="*/ 0 h 1308671"/>
              <a:gd name="connsiteX1" fmla="*/ 138058 w 602516"/>
              <a:gd name="connsiteY1" fmla="*/ 43543 h 1308671"/>
              <a:gd name="connsiteX2" fmla="*/ 109030 w 602516"/>
              <a:gd name="connsiteY2" fmla="*/ 130629 h 1308671"/>
              <a:gd name="connsiteX3" fmla="*/ 50973 w 602516"/>
              <a:gd name="connsiteY3" fmla="*/ 217714 h 1308671"/>
              <a:gd name="connsiteX4" fmla="*/ 36458 w 602516"/>
              <a:gd name="connsiteY4" fmla="*/ 261257 h 1308671"/>
              <a:gd name="connsiteX5" fmla="*/ 7430 w 602516"/>
              <a:gd name="connsiteY5" fmla="*/ 362857 h 1308671"/>
              <a:gd name="connsiteX6" fmla="*/ 21944 w 602516"/>
              <a:gd name="connsiteY6" fmla="*/ 928914 h 1308671"/>
              <a:gd name="connsiteX7" fmla="*/ 65487 w 602516"/>
              <a:gd name="connsiteY7" fmla="*/ 1088572 h 1308671"/>
              <a:gd name="connsiteX8" fmla="*/ 167087 w 602516"/>
              <a:gd name="connsiteY8" fmla="*/ 1219200 h 1308671"/>
              <a:gd name="connsiteX9" fmla="*/ 196116 w 602516"/>
              <a:gd name="connsiteY9" fmla="*/ 1262743 h 1308671"/>
              <a:gd name="connsiteX10" fmla="*/ 283201 w 602516"/>
              <a:gd name="connsiteY10" fmla="*/ 1291772 h 1308671"/>
              <a:gd name="connsiteX11" fmla="*/ 326744 w 602516"/>
              <a:gd name="connsiteY11" fmla="*/ 1306286 h 1308671"/>
              <a:gd name="connsiteX12" fmla="*/ 457373 w 602516"/>
              <a:gd name="connsiteY12" fmla="*/ 1291772 h 1308671"/>
              <a:gd name="connsiteX13" fmla="*/ 471887 w 602516"/>
              <a:gd name="connsiteY13" fmla="*/ 1248229 h 1308671"/>
              <a:gd name="connsiteX14" fmla="*/ 529944 w 602516"/>
              <a:gd name="connsiteY14" fmla="*/ 1161143 h 1308671"/>
              <a:gd name="connsiteX15" fmla="*/ 558973 w 602516"/>
              <a:gd name="connsiteY15" fmla="*/ 1117600 h 1308671"/>
              <a:gd name="connsiteX16" fmla="*/ 573487 w 602516"/>
              <a:gd name="connsiteY16" fmla="*/ 1074057 h 1308671"/>
              <a:gd name="connsiteX17" fmla="*/ 602516 w 602516"/>
              <a:gd name="connsiteY17" fmla="*/ 841829 h 1308671"/>
              <a:gd name="connsiteX18" fmla="*/ 588001 w 602516"/>
              <a:gd name="connsiteY18" fmla="*/ 246743 h 1308671"/>
              <a:gd name="connsiteX19" fmla="*/ 558973 w 602516"/>
              <a:gd name="connsiteY19" fmla="*/ 203200 h 1308671"/>
              <a:gd name="connsiteX20" fmla="*/ 471887 w 602516"/>
              <a:gd name="connsiteY20" fmla="*/ 145143 h 1308671"/>
              <a:gd name="connsiteX21" fmla="*/ 442858 w 602516"/>
              <a:gd name="connsiteY21" fmla="*/ 101600 h 1308671"/>
              <a:gd name="connsiteX22" fmla="*/ 355773 w 602516"/>
              <a:gd name="connsiteY22" fmla="*/ 43543 h 1308671"/>
              <a:gd name="connsiteX23" fmla="*/ 152573 w 602516"/>
              <a:gd name="connsiteY23" fmla="*/ 58057 h 130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516" h="1308671">
                <a:moveTo>
                  <a:pt x="239658" y="0"/>
                </a:moveTo>
                <a:cubicBezTo>
                  <a:pt x="212224" y="6858"/>
                  <a:pt x="156620" y="13843"/>
                  <a:pt x="138058" y="43543"/>
                </a:cubicBezTo>
                <a:cubicBezTo>
                  <a:pt x="121841" y="69491"/>
                  <a:pt x="126003" y="105169"/>
                  <a:pt x="109030" y="130629"/>
                </a:cubicBezTo>
                <a:cubicBezTo>
                  <a:pt x="89678" y="159657"/>
                  <a:pt x="62006" y="184617"/>
                  <a:pt x="50973" y="217714"/>
                </a:cubicBezTo>
                <a:cubicBezTo>
                  <a:pt x="46135" y="232228"/>
                  <a:pt x="40661" y="246546"/>
                  <a:pt x="36458" y="261257"/>
                </a:cubicBezTo>
                <a:cubicBezTo>
                  <a:pt x="0" y="388858"/>
                  <a:pt x="42236" y="258435"/>
                  <a:pt x="7430" y="362857"/>
                </a:cubicBezTo>
                <a:cubicBezTo>
                  <a:pt x="12268" y="551543"/>
                  <a:pt x="13374" y="740361"/>
                  <a:pt x="21944" y="928914"/>
                </a:cubicBezTo>
                <a:cubicBezTo>
                  <a:pt x="23274" y="958174"/>
                  <a:pt x="52452" y="1069020"/>
                  <a:pt x="65487" y="1088572"/>
                </a:cubicBezTo>
                <a:cubicBezTo>
                  <a:pt x="212220" y="1308671"/>
                  <a:pt x="53400" y="1082777"/>
                  <a:pt x="167087" y="1219200"/>
                </a:cubicBezTo>
                <a:cubicBezTo>
                  <a:pt x="178254" y="1232601"/>
                  <a:pt x="181323" y="1253498"/>
                  <a:pt x="196116" y="1262743"/>
                </a:cubicBezTo>
                <a:cubicBezTo>
                  <a:pt x="222064" y="1278960"/>
                  <a:pt x="254173" y="1282096"/>
                  <a:pt x="283201" y="1291772"/>
                </a:cubicBezTo>
                <a:lnTo>
                  <a:pt x="326744" y="1306286"/>
                </a:lnTo>
                <a:cubicBezTo>
                  <a:pt x="370287" y="1301448"/>
                  <a:pt x="416696" y="1308043"/>
                  <a:pt x="457373" y="1291772"/>
                </a:cubicBezTo>
                <a:cubicBezTo>
                  <a:pt x="471578" y="1286090"/>
                  <a:pt x="464457" y="1261603"/>
                  <a:pt x="471887" y="1248229"/>
                </a:cubicBezTo>
                <a:cubicBezTo>
                  <a:pt x="488830" y="1217731"/>
                  <a:pt x="510592" y="1190172"/>
                  <a:pt x="529944" y="1161143"/>
                </a:cubicBezTo>
                <a:lnTo>
                  <a:pt x="558973" y="1117600"/>
                </a:lnTo>
                <a:cubicBezTo>
                  <a:pt x="563811" y="1103086"/>
                  <a:pt x="571101" y="1089169"/>
                  <a:pt x="573487" y="1074057"/>
                </a:cubicBezTo>
                <a:cubicBezTo>
                  <a:pt x="585654" y="997000"/>
                  <a:pt x="602516" y="841829"/>
                  <a:pt x="602516" y="841829"/>
                </a:cubicBezTo>
                <a:cubicBezTo>
                  <a:pt x="597678" y="643467"/>
                  <a:pt x="601498" y="444704"/>
                  <a:pt x="588001" y="246743"/>
                </a:cubicBezTo>
                <a:cubicBezTo>
                  <a:pt x="586814" y="229339"/>
                  <a:pt x="572101" y="214687"/>
                  <a:pt x="558973" y="203200"/>
                </a:cubicBezTo>
                <a:cubicBezTo>
                  <a:pt x="532717" y="180226"/>
                  <a:pt x="471887" y="145143"/>
                  <a:pt x="471887" y="145143"/>
                </a:cubicBezTo>
                <a:cubicBezTo>
                  <a:pt x="462211" y="130629"/>
                  <a:pt x="455986" y="113087"/>
                  <a:pt x="442858" y="101600"/>
                </a:cubicBezTo>
                <a:cubicBezTo>
                  <a:pt x="416602" y="78626"/>
                  <a:pt x="355773" y="43543"/>
                  <a:pt x="355773" y="43543"/>
                </a:cubicBezTo>
                <a:lnTo>
                  <a:pt x="152573" y="58057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32 Forma libre"/>
          <p:cNvSpPr/>
          <p:nvPr/>
        </p:nvSpPr>
        <p:spPr>
          <a:xfrm rot="5104202">
            <a:off x="7703353" y="5252819"/>
            <a:ext cx="480773" cy="945018"/>
          </a:xfrm>
          <a:custGeom>
            <a:avLst/>
            <a:gdLst>
              <a:gd name="connsiteX0" fmla="*/ 239658 w 602516"/>
              <a:gd name="connsiteY0" fmla="*/ 0 h 1308671"/>
              <a:gd name="connsiteX1" fmla="*/ 138058 w 602516"/>
              <a:gd name="connsiteY1" fmla="*/ 43543 h 1308671"/>
              <a:gd name="connsiteX2" fmla="*/ 109030 w 602516"/>
              <a:gd name="connsiteY2" fmla="*/ 130629 h 1308671"/>
              <a:gd name="connsiteX3" fmla="*/ 50973 w 602516"/>
              <a:gd name="connsiteY3" fmla="*/ 217714 h 1308671"/>
              <a:gd name="connsiteX4" fmla="*/ 36458 w 602516"/>
              <a:gd name="connsiteY4" fmla="*/ 261257 h 1308671"/>
              <a:gd name="connsiteX5" fmla="*/ 7430 w 602516"/>
              <a:gd name="connsiteY5" fmla="*/ 362857 h 1308671"/>
              <a:gd name="connsiteX6" fmla="*/ 21944 w 602516"/>
              <a:gd name="connsiteY6" fmla="*/ 928914 h 1308671"/>
              <a:gd name="connsiteX7" fmla="*/ 65487 w 602516"/>
              <a:gd name="connsiteY7" fmla="*/ 1088572 h 1308671"/>
              <a:gd name="connsiteX8" fmla="*/ 167087 w 602516"/>
              <a:gd name="connsiteY8" fmla="*/ 1219200 h 1308671"/>
              <a:gd name="connsiteX9" fmla="*/ 196116 w 602516"/>
              <a:gd name="connsiteY9" fmla="*/ 1262743 h 1308671"/>
              <a:gd name="connsiteX10" fmla="*/ 283201 w 602516"/>
              <a:gd name="connsiteY10" fmla="*/ 1291772 h 1308671"/>
              <a:gd name="connsiteX11" fmla="*/ 326744 w 602516"/>
              <a:gd name="connsiteY11" fmla="*/ 1306286 h 1308671"/>
              <a:gd name="connsiteX12" fmla="*/ 457373 w 602516"/>
              <a:gd name="connsiteY12" fmla="*/ 1291772 h 1308671"/>
              <a:gd name="connsiteX13" fmla="*/ 471887 w 602516"/>
              <a:gd name="connsiteY13" fmla="*/ 1248229 h 1308671"/>
              <a:gd name="connsiteX14" fmla="*/ 529944 w 602516"/>
              <a:gd name="connsiteY14" fmla="*/ 1161143 h 1308671"/>
              <a:gd name="connsiteX15" fmla="*/ 558973 w 602516"/>
              <a:gd name="connsiteY15" fmla="*/ 1117600 h 1308671"/>
              <a:gd name="connsiteX16" fmla="*/ 573487 w 602516"/>
              <a:gd name="connsiteY16" fmla="*/ 1074057 h 1308671"/>
              <a:gd name="connsiteX17" fmla="*/ 602516 w 602516"/>
              <a:gd name="connsiteY17" fmla="*/ 841829 h 1308671"/>
              <a:gd name="connsiteX18" fmla="*/ 588001 w 602516"/>
              <a:gd name="connsiteY18" fmla="*/ 246743 h 1308671"/>
              <a:gd name="connsiteX19" fmla="*/ 558973 w 602516"/>
              <a:gd name="connsiteY19" fmla="*/ 203200 h 1308671"/>
              <a:gd name="connsiteX20" fmla="*/ 471887 w 602516"/>
              <a:gd name="connsiteY20" fmla="*/ 145143 h 1308671"/>
              <a:gd name="connsiteX21" fmla="*/ 442858 w 602516"/>
              <a:gd name="connsiteY21" fmla="*/ 101600 h 1308671"/>
              <a:gd name="connsiteX22" fmla="*/ 355773 w 602516"/>
              <a:gd name="connsiteY22" fmla="*/ 43543 h 1308671"/>
              <a:gd name="connsiteX23" fmla="*/ 152573 w 602516"/>
              <a:gd name="connsiteY23" fmla="*/ 58057 h 130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516" h="1308671">
                <a:moveTo>
                  <a:pt x="239658" y="0"/>
                </a:moveTo>
                <a:cubicBezTo>
                  <a:pt x="212224" y="6858"/>
                  <a:pt x="156620" y="13843"/>
                  <a:pt x="138058" y="43543"/>
                </a:cubicBezTo>
                <a:cubicBezTo>
                  <a:pt x="121841" y="69491"/>
                  <a:pt x="126003" y="105169"/>
                  <a:pt x="109030" y="130629"/>
                </a:cubicBezTo>
                <a:cubicBezTo>
                  <a:pt x="89678" y="159657"/>
                  <a:pt x="62006" y="184617"/>
                  <a:pt x="50973" y="217714"/>
                </a:cubicBezTo>
                <a:cubicBezTo>
                  <a:pt x="46135" y="232228"/>
                  <a:pt x="40661" y="246546"/>
                  <a:pt x="36458" y="261257"/>
                </a:cubicBezTo>
                <a:cubicBezTo>
                  <a:pt x="0" y="388858"/>
                  <a:pt x="42236" y="258435"/>
                  <a:pt x="7430" y="362857"/>
                </a:cubicBezTo>
                <a:cubicBezTo>
                  <a:pt x="12268" y="551543"/>
                  <a:pt x="13374" y="740361"/>
                  <a:pt x="21944" y="928914"/>
                </a:cubicBezTo>
                <a:cubicBezTo>
                  <a:pt x="23274" y="958174"/>
                  <a:pt x="52452" y="1069020"/>
                  <a:pt x="65487" y="1088572"/>
                </a:cubicBezTo>
                <a:cubicBezTo>
                  <a:pt x="212220" y="1308671"/>
                  <a:pt x="53400" y="1082777"/>
                  <a:pt x="167087" y="1219200"/>
                </a:cubicBezTo>
                <a:cubicBezTo>
                  <a:pt x="178254" y="1232601"/>
                  <a:pt x="181323" y="1253498"/>
                  <a:pt x="196116" y="1262743"/>
                </a:cubicBezTo>
                <a:cubicBezTo>
                  <a:pt x="222064" y="1278960"/>
                  <a:pt x="254173" y="1282096"/>
                  <a:pt x="283201" y="1291772"/>
                </a:cubicBezTo>
                <a:lnTo>
                  <a:pt x="326744" y="1306286"/>
                </a:lnTo>
                <a:cubicBezTo>
                  <a:pt x="370287" y="1301448"/>
                  <a:pt x="416696" y="1308043"/>
                  <a:pt x="457373" y="1291772"/>
                </a:cubicBezTo>
                <a:cubicBezTo>
                  <a:pt x="471578" y="1286090"/>
                  <a:pt x="464457" y="1261603"/>
                  <a:pt x="471887" y="1248229"/>
                </a:cubicBezTo>
                <a:cubicBezTo>
                  <a:pt x="488830" y="1217731"/>
                  <a:pt x="510592" y="1190172"/>
                  <a:pt x="529944" y="1161143"/>
                </a:cubicBezTo>
                <a:lnTo>
                  <a:pt x="558973" y="1117600"/>
                </a:lnTo>
                <a:cubicBezTo>
                  <a:pt x="563811" y="1103086"/>
                  <a:pt x="571101" y="1089169"/>
                  <a:pt x="573487" y="1074057"/>
                </a:cubicBezTo>
                <a:cubicBezTo>
                  <a:pt x="585654" y="997000"/>
                  <a:pt x="602516" y="841829"/>
                  <a:pt x="602516" y="841829"/>
                </a:cubicBezTo>
                <a:cubicBezTo>
                  <a:pt x="597678" y="643467"/>
                  <a:pt x="601498" y="444704"/>
                  <a:pt x="588001" y="246743"/>
                </a:cubicBezTo>
                <a:cubicBezTo>
                  <a:pt x="586814" y="229339"/>
                  <a:pt x="572101" y="214687"/>
                  <a:pt x="558973" y="203200"/>
                </a:cubicBezTo>
                <a:cubicBezTo>
                  <a:pt x="532717" y="180226"/>
                  <a:pt x="471887" y="145143"/>
                  <a:pt x="471887" y="145143"/>
                </a:cubicBezTo>
                <a:cubicBezTo>
                  <a:pt x="462211" y="130629"/>
                  <a:pt x="455986" y="113087"/>
                  <a:pt x="442858" y="101600"/>
                </a:cubicBezTo>
                <a:cubicBezTo>
                  <a:pt x="416602" y="78626"/>
                  <a:pt x="355773" y="43543"/>
                  <a:pt x="355773" y="43543"/>
                </a:cubicBezTo>
                <a:lnTo>
                  <a:pt x="152573" y="58057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6" name="35 Conector recto"/>
          <p:cNvCxnSpPr/>
          <p:nvPr/>
        </p:nvCxnSpPr>
        <p:spPr>
          <a:xfrm flipH="1">
            <a:off x="6588224" y="3284984"/>
            <a:ext cx="792088" cy="30243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1979712" y="1412776"/>
            <a:ext cx="1440160" cy="12961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 redondeado"/>
          <p:cNvSpPr/>
          <p:nvPr/>
        </p:nvSpPr>
        <p:spPr>
          <a:xfrm>
            <a:off x="1259632" y="1169368"/>
            <a:ext cx="1800200" cy="3874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THE NOBLEMEN</a:t>
            </a:r>
            <a:endParaRPr lang="es-ES" sz="1600" dirty="0"/>
          </a:p>
        </p:txBody>
      </p:sp>
      <p:cxnSp>
        <p:nvCxnSpPr>
          <p:cNvPr id="41" name="40 Conector recto"/>
          <p:cNvCxnSpPr/>
          <p:nvPr/>
        </p:nvCxnSpPr>
        <p:spPr>
          <a:xfrm flipH="1">
            <a:off x="1331640" y="1556792"/>
            <a:ext cx="792088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>
            <a:stCxn id="31" idx="2"/>
          </p:cNvCxnSpPr>
          <p:nvPr/>
        </p:nvCxnSpPr>
        <p:spPr>
          <a:xfrm>
            <a:off x="2159732" y="1556792"/>
            <a:ext cx="36004" cy="23042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Rectángulo redondeado"/>
          <p:cNvSpPr/>
          <p:nvPr/>
        </p:nvSpPr>
        <p:spPr>
          <a:xfrm>
            <a:off x="323528" y="188640"/>
            <a:ext cx="3096344" cy="6034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THE STANDARD  OF UR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1" animBg="1"/>
      <p:bldP spid="15" grpId="0" animBg="1"/>
      <p:bldP spid="21" grpId="0" animBg="1"/>
      <p:bldP spid="18" grpId="0" animBg="1"/>
      <p:bldP spid="32" grpId="0" animBg="1"/>
      <p:bldP spid="33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lh4.googleusercontent.com/-259-_YZxP_I/TW1kJjO0VbI/AAAAAAAAMlQ/d7dseZ2Hhac/s1600/Reconstrucci%25C3%25B3n+de+la+sala+del+trono+de+Assurnazirpal+en+Nimrud.+La+imagen+nos+da+idea+del+aspecto+que+ofrec%25C3%25ADan+los+relieves+cuando+estaban+pintados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101408"/>
          </a:xfrm>
          <a:prstGeom prst="rect">
            <a:avLst/>
          </a:prstGeom>
          <a:noFill/>
        </p:spPr>
      </p:pic>
      <p:pic>
        <p:nvPicPr>
          <p:cNvPr id="29698" name="Picture 2" descr="http://2.bp.blogspot.com/-UwYTVQUumzQ/UAoi40kubgI/AAAAAAAACAY/3r7mx7xt57c/s1600/59673207-Living-in-Ancient-Mesopotam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21344"/>
          </a:xfrm>
          <a:prstGeom prst="rect">
            <a:avLst/>
          </a:prstGeom>
          <a:noFill/>
        </p:spPr>
      </p:pic>
      <p:sp>
        <p:nvSpPr>
          <p:cNvPr id="2" name="1 Rectángulo redondeado"/>
          <p:cNvSpPr/>
          <p:nvPr/>
        </p:nvSpPr>
        <p:spPr>
          <a:xfrm>
            <a:off x="5436096" y="260648"/>
            <a:ext cx="3456384" cy="11521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MESOPOTAMIA</a:t>
            </a:r>
          </a:p>
          <a:p>
            <a:pPr algn="ctr"/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 ECONOMY</a:t>
            </a:r>
            <a:endParaRPr lang="es-ES" sz="2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1560" y="2852936"/>
            <a:ext cx="7416824" cy="10801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AGRICULTURE</a:t>
            </a:r>
            <a:r>
              <a:rPr lang="es-ES" dirty="0" smtClean="0"/>
              <a:t>:  THE RIVERES WERE ESSENTIAL. CROPS WERE IRRIGATED WITH WATER FROM  CANALS, AND DYKES WERE BUILT TO PREVENT THE RIVERS FROM FLOODING. THEY GREW CEREALS AND VEGETABLES</a:t>
            </a:r>
            <a:endParaRPr lang="es-ES" dirty="0"/>
          </a:p>
        </p:txBody>
      </p:sp>
      <p:sp>
        <p:nvSpPr>
          <p:cNvPr id="6" name="5 Elipse"/>
          <p:cNvSpPr/>
          <p:nvPr/>
        </p:nvSpPr>
        <p:spPr>
          <a:xfrm rot="20728300">
            <a:off x="359192" y="721275"/>
            <a:ext cx="4779519" cy="146768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WHAT WERE THE </a:t>
            </a:r>
            <a:r>
              <a:rPr lang="es-ES" b="1" dirty="0" smtClean="0"/>
              <a:t>MAIN ECONOMIC ACTIVITIES </a:t>
            </a:r>
            <a:r>
              <a:rPr lang="es-ES" dirty="0" smtClean="0"/>
              <a:t>IN MESOPOTAMIA?</a:t>
            </a:r>
          </a:p>
          <a:p>
            <a:pPr algn="ctr"/>
            <a:r>
              <a:rPr lang="es-ES" dirty="0" smtClean="0"/>
              <a:t>(2 MINUTES TO WORK IN GROUPS)</a:t>
            </a:r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611560" y="4173083"/>
            <a:ext cx="7416824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LIVESTOCK</a:t>
            </a:r>
            <a:r>
              <a:rPr lang="es-ES" dirty="0" smtClean="0"/>
              <a:t>:  THEY KEPT SHEEP AND COWS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611560" y="4917166"/>
            <a:ext cx="7416824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CRAFTS</a:t>
            </a:r>
            <a:r>
              <a:rPr lang="es-ES" dirty="0" smtClean="0"/>
              <a:t>:  THEY PRODUCED WOOL FOR CLOTH, POTTERY, METAL WORK AND JEWELLERY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611560" y="5805264"/>
            <a:ext cx="7416824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TRADE</a:t>
            </a:r>
            <a:r>
              <a:rPr lang="es-ES" dirty="0" smtClean="0"/>
              <a:t>:  PRODUCTS WERE EXCHANGED BETWEEN THE REGIONS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lh4.googleusercontent.com/-259-_YZxP_I/TW1kJjO0VbI/AAAAAAAAMlQ/d7dseZ2Hhac/s1600/Reconstrucci%25C3%25B3n+de+la+sala+del+trono+de+Assurnazirpal+en+Nimrud.+La+imagen+nos+da+idea+del+aspecto+que+ofrec%25C3%25ADan+los+relieves+cuando+estaban+pintados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101408"/>
          </a:xfrm>
          <a:prstGeom prst="rect">
            <a:avLst/>
          </a:prstGeom>
          <a:noFill/>
        </p:spPr>
      </p:pic>
      <p:sp>
        <p:nvSpPr>
          <p:cNvPr id="2" name="1 Rectángulo redondeado"/>
          <p:cNvSpPr/>
          <p:nvPr/>
        </p:nvSpPr>
        <p:spPr>
          <a:xfrm>
            <a:off x="3563888" y="188640"/>
            <a:ext cx="5256584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MESOPOTAMIA: CULTURE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539552" y="1340768"/>
            <a:ext cx="8208912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MESOPOTAMIANS OBSERVED THE STARS AND INVENTED A LUNAR CALENDAR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 rot="20616326">
            <a:off x="82335" y="587130"/>
            <a:ext cx="2448272" cy="9361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ASTRONOMY</a:t>
            </a:r>
            <a:endParaRPr lang="es-ES" sz="2000" b="1" dirty="0"/>
          </a:p>
        </p:txBody>
      </p:sp>
      <p:pic>
        <p:nvPicPr>
          <p:cNvPr id="28674" name="Picture 2" descr="http://www.crystalinks.com/astronomeroldn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6909" y="1330795"/>
            <a:ext cx="4757539" cy="5418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8676" name="Picture 4" descr="http://i46.photobucket.com/albums/f101/chicagoastronomer/Astronomical/Ancient/aristotelian_cosm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4032448" cy="4255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7 Rectángulo redondeado"/>
          <p:cNvSpPr/>
          <p:nvPr/>
        </p:nvSpPr>
        <p:spPr>
          <a:xfrm>
            <a:off x="575049" y="2852936"/>
            <a:ext cx="8208912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MESOPOTAMIANS INVENTED NUMBERS, AND COULD COUNT AND WEIGH OBJECTS</a:t>
            </a:r>
            <a:endParaRPr lang="es-ES" dirty="0"/>
          </a:p>
        </p:txBody>
      </p:sp>
      <p:sp>
        <p:nvSpPr>
          <p:cNvPr id="9" name="8 Elipse"/>
          <p:cNvSpPr/>
          <p:nvPr/>
        </p:nvSpPr>
        <p:spPr>
          <a:xfrm rot="20616326">
            <a:off x="115561" y="2083533"/>
            <a:ext cx="2559984" cy="9361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MATHEMATICS</a:t>
            </a:r>
            <a:endParaRPr lang="es-ES" sz="2000" b="1" dirty="0"/>
          </a:p>
        </p:txBody>
      </p:sp>
      <p:pic>
        <p:nvPicPr>
          <p:cNvPr id="28678" name="Picture 6" descr="http://38ccda.medialib.glogster.com/media/df0e347aebc29dc51d57378f8f22667dbbe000034a679d05ad22fd96810293e3/babylonian-numera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5112568" cy="3323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www.nature.com/nature/journal/v450/n7173/images/4501163b-i1.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4762" y="2996952"/>
            <a:ext cx="3677189" cy="3861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11 Rectángulo redondeado"/>
          <p:cNvSpPr/>
          <p:nvPr/>
        </p:nvSpPr>
        <p:spPr>
          <a:xfrm>
            <a:off x="539552" y="4252618"/>
            <a:ext cx="8208912" cy="126461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APPEARED IN MESOPOTAMIA AFTER 4000 BC. SMALL PICTURES REPRESENTED OBJECTES OR ANIMALS AND EVOLVED INTO . AT FIRST, WRITING WAS USED FOR PUBLIC ADMINISTRATION, BUT AFTER IT RECORDED  POEMS AND STORIES</a:t>
            </a:r>
            <a:endParaRPr lang="es-ES" dirty="0"/>
          </a:p>
        </p:txBody>
      </p:sp>
      <p:sp>
        <p:nvSpPr>
          <p:cNvPr id="13" name="12 Elipse"/>
          <p:cNvSpPr/>
          <p:nvPr/>
        </p:nvSpPr>
        <p:spPr>
          <a:xfrm rot="20616326">
            <a:off x="80064" y="3483216"/>
            <a:ext cx="2559984" cy="9361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WRITING</a:t>
            </a:r>
            <a:endParaRPr lang="es-ES" sz="2000" b="1" dirty="0"/>
          </a:p>
        </p:txBody>
      </p:sp>
      <p:pic>
        <p:nvPicPr>
          <p:cNvPr id="28682" name="Picture 10" descr="http://www.clintgoss.com/flutopedia.com/img/Kramer_1988_CuneiformDevelopment_l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5" y="980728"/>
            <a:ext cx="6912767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84" name="Picture 12" descr="http://www.smarthistory.org/assets/images/images/Cuneiform_script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260648"/>
            <a:ext cx="3641341" cy="6048672"/>
          </a:xfrm>
          <a:prstGeom prst="rect">
            <a:avLst/>
          </a:prstGeom>
          <a:noFill/>
        </p:spPr>
      </p:pic>
      <p:sp>
        <p:nvSpPr>
          <p:cNvPr id="16" name="15 Rectángulo redondeado"/>
          <p:cNvSpPr/>
          <p:nvPr/>
        </p:nvSpPr>
        <p:spPr>
          <a:xfrm>
            <a:off x="539552" y="5692778"/>
            <a:ext cx="8208912" cy="8325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LONG POEMS LIKE THE </a:t>
            </a:r>
            <a:r>
              <a:rPr lang="es-ES" i="1" dirty="0" smtClean="0"/>
              <a:t>EPIC OF GILGAMESH</a:t>
            </a:r>
            <a:r>
              <a:rPr lang="es-ES" dirty="0" smtClean="0"/>
              <a:t> WERE WRITTEN (2000 BC). THE  WAS THE WORLD´S FIRST WRITTEN LAW (1750 BC)</a:t>
            </a:r>
            <a:endParaRPr lang="es-ES" dirty="0"/>
          </a:p>
        </p:txBody>
      </p:sp>
      <p:sp>
        <p:nvSpPr>
          <p:cNvPr id="17" name="16 Elipse"/>
          <p:cNvSpPr/>
          <p:nvPr/>
        </p:nvSpPr>
        <p:spPr>
          <a:xfrm rot="20616326">
            <a:off x="80065" y="4995384"/>
            <a:ext cx="2559984" cy="9361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LITERATURE</a:t>
            </a:r>
            <a:endParaRPr lang="es-ES" sz="2000" b="1" dirty="0"/>
          </a:p>
        </p:txBody>
      </p:sp>
      <p:pic>
        <p:nvPicPr>
          <p:cNvPr id="28686" name="Picture 14" descr="http://www.crystalinks.com/poetry_gilgames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1196752"/>
            <a:ext cx="4725525" cy="49685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8688" name="Picture 16" descr="http://4.bp.blogspot.com/-CccuyEfLWI0/UB6s-vowcSI/AAAAAAAAADw/PkKgIU-F970/s1600/gilgamesh_louvr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1124744"/>
            <a:ext cx="2348663" cy="5476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90" name="Picture 18" descr="http://4.bp.blogspot.com/_f-GCNVz8NoM/SewrIeTYsgI/AAAAAAAAAGg/-uM77x7AiPc/s1600/hamurab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26588" y="1700808"/>
            <a:ext cx="3717412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20 Botón de acción: Información">
            <a:hlinkClick r:id="rId12" highlightClick="1"/>
          </p:cNvPr>
          <p:cNvSpPr/>
          <p:nvPr/>
        </p:nvSpPr>
        <p:spPr>
          <a:xfrm>
            <a:off x="323528" y="4005064"/>
            <a:ext cx="648072" cy="792088"/>
          </a:xfrm>
          <a:prstGeom prst="actionButtonInformat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Pentágono"/>
          <p:cNvSpPr/>
          <p:nvPr/>
        </p:nvSpPr>
        <p:spPr>
          <a:xfrm>
            <a:off x="1043608" y="4005064"/>
            <a:ext cx="2664296" cy="792088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Mesopotamia, explicación de la escritura cuneiforme. (3:06) </a:t>
            </a:r>
          </a:p>
          <a:p>
            <a:pPr algn="ctr"/>
            <a:r>
              <a:rPr lang="es-ES" sz="1400" dirty="0" err="1" smtClean="0"/>
              <a:t>By</a:t>
            </a:r>
            <a:r>
              <a:rPr lang="es-ES" sz="1400" dirty="0" smtClean="0"/>
              <a:t> Hernán Pérez del Pulgar</a:t>
            </a:r>
            <a:endParaRPr lang="es-ES" sz="1400" dirty="0"/>
          </a:p>
        </p:txBody>
      </p:sp>
      <p:sp>
        <p:nvSpPr>
          <p:cNvPr id="23" name="22 Botón de acción: Información">
            <a:hlinkClick r:id="rId13" highlightClick="1"/>
          </p:cNvPr>
          <p:cNvSpPr/>
          <p:nvPr/>
        </p:nvSpPr>
        <p:spPr>
          <a:xfrm>
            <a:off x="323528" y="4869160"/>
            <a:ext cx="648072" cy="720080"/>
          </a:xfrm>
          <a:prstGeom prst="actionButtonInformati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Pentágono"/>
          <p:cNvSpPr/>
          <p:nvPr/>
        </p:nvSpPr>
        <p:spPr>
          <a:xfrm>
            <a:off x="1043608" y="4869160"/>
            <a:ext cx="2664296" cy="72008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Hammurabi's code of law &amp; the Israelite connection (2:54)</a:t>
            </a:r>
          </a:p>
          <a:p>
            <a:r>
              <a:rPr lang="en-US" sz="1400" dirty="0" smtClean="0"/>
              <a:t>By </a:t>
            </a:r>
            <a:r>
              <a:rPr lang="en-US" sz="1400" dirty="0" err="1" smtClean="0"/>
              <a:t>Ashraf</a:t>
            </a:r>
            <a:r>
              <a:rPr lang="en-US" sz="1400" dirty="0" smtClean="0"/>
              <a:t> </a:t>
            </a:r>
            <a:r>
              <a:rPr lang="en-US" sz="1400" dirty="0" err="1" smtClean="0"/>
              <a:t>Ezrat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6" name="25 Pentágono"/>
          <p:cNvSpPr/>
          <p:nvPr/>
        </p:nvSpPr>
        <p:spPr>
          <a:xfrm>
            <a:off x="1043608" y="5733256"/>
            <a:ext cx="2664296" cy="64807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 smtClean="0"/>
              <a:t>Hammurabi´s</a:t>
            </a:r>
            <a:r>
              <a:rPr lang="es-ES" sz="1400" dirty="0" smtClean="0"/>
              <a:t> </a:t>
            </a:r>
            <a:r>
              <a:rPr lang="es-ES" sz="1400" dirty="0" err="1" smtClean="0"/>
              <a:t>Code</a:t>
            </a:r>
            <a:r>
              <a:rPr lang="es-ES" sz="1400" dirty="0" smtClean="0"/>
              <a:t> (2,55)</a:t>
            </a:r>
          </a:p>
          <a:p>
            <a:pPr algn="ctr"/>
            <a:r>
              <a:rPr lang="es-ES" sz="1400" dirty="0" err="1" smtClean="0"/>
              <a:t>By</a:t>
            </a:r>
            <a:r>
              <a:rPr lang="es-ES" sz="1400" dirty="0" smtClean="0"/>
              <a:t> CCMS </a:t>
            </a:r>
            <a:r>
              <a:rPr lang="es-ES" sz="1400" dirty="0" err="1" smtClean="0"/>
              <a:t>Cougarcast</a:t>
            </a:r>
            <a:r>
              <a:rPr lang="es-ES" sz="1400" dirty="0" smtClean="0"/>
              <a:t> </a:t>
            </a:r>
            <a:endParaRPr lang="es-ES" sz="1400" dirty="0"/>
          </a:p>
        </p:txBody>
      </p:sp>
      <p:sp>
        <p:nvSpPr>
          <p:cNvPr id="27" name="26 Botón de acción: Información">
            <a:hlinkClick r:id="rId14" highlightClick="1"/>
          </p:cNvPr>
          <p:cNvSpPr/>
          <p:nvPr/>
        </p:nvSpPr>
        <p:spPr>
          <a:xfrm>
            <a:off x="323528" y="5733256"/>
            <a:ext cx="648072" cy="648072"/>
          </a:xfrm>
          <a:prstGeom prst="actionButtonInformat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2" grpId="0" animBg="1"/>
      <p:bldP spid="13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lh4.googleusercontent.com/-259-_YZxP_I/TW1kJjO0VbI/AAAAAAAAMlQ/d7dseZ2Hhac/s1600/Reconstrucci%25C3%25B3n+de+la+sala+del+trono+de+Assurnazirpal+en+Nimrud.+La+imagen+nos+da+idea+del+aspecto+que+ofrec%25C3%25ADan+los+relieves+cuando+estaban+pintados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101408"/>
          </a:xfrm>
          <a:prstGeom prst="rect">
            <a:avLst/>
          </a:prstGeom>
          <a:noFill/>
        </p:spPr>
      </p:pic>
      <p:sp>
        <p:nvSpPr>
          <p:cNvPr id="2" name="1 Rectángulo redondeado"/>
          <p:cNvSpPr/>
          <p:nvPr/>
        </p:nvSpPr>
        <p:spPr>
          <a:xfrm>
            <a:off x="3635896" y="260648"/>
            <a:ext cx="5256584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MESOPOTAMIA: CULTURE</a:t>
            </a:r>
          </a:p>
        </p:txBody>
      </p:sp>
      <p:cxnSp>
        <p:nvCxnSpPr>
          <p:cNvPr id="22" name="21 Conector recto"/>
          <p:cNvCxnSpPr/>
          <p:nvPr/>
        </p:nvCxnSpPr>
        <p:spPr>
          <a:xfrm>
            <a:off x="5411254" y="1988840"/>
            <a:ext cx="816930" cy="28803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endCxn id="15" idx="0"/>
          </p:cNvCxnSpPr>
          <p:nvPr/>
        </p:nvCxnSpPr>
        <p:spPr>
          <a:xfrm flipH="1">
            <a:off x="2411761" y="2780928"/>
            <a:ext cx="119174" cy="57606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6491374" y="2852936"/>
            <a:ext cx="96850" cy="64807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>
            <a:stCxn id="16" idx="3"/>
          </p:cNvCxnSpPr>
          <p:nvPr/>
        </p:nvCxnSpPr>
        <p:spPr>
          <a:xfrm flipH="1">
            <a:off x="2771800" y="1995767"/>
            <a:ext cx="767245" cy="35311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 redondeado"/>
          <p:cNvSpPr/>
          <p:nvPr/>
        </p:nvSpPr>
        <p:spPr>
          <a:xfrm>
            <a:off x="755576" y="3356992"/>
            <a:ext cx="3312369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STATUES SHOWED KINGS, GODS AND PRIESTS</a:t>
            </a:r>
            <a:endParaRPr lang="es-ES" dirty="0"/>
          </a:p>
        </p:txBody>
      </p:sp>
      <p:sp>
        <p:nvSpPr>
          <p:cNvPr id="16" name="15 Elipse"/>
          <p:cNvSpPr/>
          <p:nvPr/>
        </p:nvSpPr>
        <p:spPr>
          <a:xfrm>
            <a:off x="3164144" y="1196752"/>
            <a:ext cx="2559984" cy="93610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SCULPTURE</a:t>
            </a:r>
            <a:endParaRPr lang="es-ES" sz="2000" b="1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4644008" y="3356992"/>
            <a:ext cx="3312369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CARVED RELIEFS SHOWED HUNTING SCENES OR MILITARY VICTORIES</a:t>
            </a:r>
            <a:endParaRPr lang="es-ES" dirty="0"/>
          </a:p>
        </p:txBody>
      </p:sp>
      <p:sp>
        <p:nvSpPr>
          <p:cNvPr id="19" name="18 Elipse"/>
          <p:cNvSpPr/>
          <p:nvPr/>
        </p:nvSpPr>
        <p:spPr>
          <a:xfrm>
            <a:off x="5364088" y="2276872"/>
            <a:ext cx="2304256" cy="64807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RELIEFS</a:t>
            </a:r>
            <a:endParaRPr lang="es-ES" b="1" dirty="0"/>
          </a:p>
        </p:txBody>
      </p:sp>
      <p:sp>
        <p:nvSpPr>
          <p:cNvPr id="17" name="16 Elipse"/>
          <p:cNvSpPr/>
          <p:nvPr/>
        </p:nvSpPr>
        <p:spPr>
          <a:xfrm>
            <a:off x="1475656" y="2276872"/>
            <a:ext cx="2304256" cy="64807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STATUES</a:t>
            </a:r>
            <a:endParaRPr lang="es-ES" b="1" dirty="0"/>
          </a:p>
        </p:txBody>
      </p:sp>
      <p:pic>
        <p:nvPicPr>
          <p:cNvPr id="37892" name="Picture 4" descr="http://cwidahohumanities.pbworks.com/f/1315441658/victorystele_ami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67059"/>
            <a:ext cx="3528392" cy="5390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890" name="Picture 2" descr="http://www.essential-humanities.net/images/artw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420888"/>
            <a:ext cx="4591470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7894" name="Picture 6" descr="http://test.classconnection.s3.amazonaws.com/254/flashcards/257254/png/dyingliones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780928"/>
            <a:ext cx="4676905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896" name="Picture 8" descr="http://www.mysteriousworld.com/Content/Images/Journal/2003/Autumn/Osiria/Hunter2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204864"/>
            <a:ext cx="4301611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7898" name="Picture 10" descr="http://www.answersingenesis.org/assets/images/articles/utp/chap25/relie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2780928"/>
            <a:ext cx="5299348" cy="344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7900" name="Picture 12" descr="http://www.cais-soas.com/CAIS/Images2/Achaemenid/Persepolis/persepolis_Persian_soldi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1052736"/>
            <a:ext cx="3810000" cy="552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902" name="Picture 14" descr="http://4.bp.blogspot.com/_bytOwTvBD0c/TMxJ8FklxAI/AAAAAAAAAGo/iy8janDqZ_s/s1600/assyrian_relie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530" y="1124744"/>
            <a:ext cx="4104456" cy="5472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35 Elipse"/>
          <p:cNvSpPr/>
          <p:nvPr/>
        </p:nvSpPr>
        <p:spPr>
          <a:xfrm>
            <a:off x="2339752" y="5805264"/>
            <a:ext cx="4392488" cy="105273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COMPARE THESE TWO RELIEFS.</a:t>
            </a:r>
          </a:p>
          <a:p>
            <a:pPr algn="ctr"/>
            <a:r>
              <a:rPr lang="es-ES" dirty="0" smtClean="0"/>
              <a:t>WHAT DIFFERENCES CAN YOU APPRECIATE?</a:t>
            </a:r>
            <a:endParaRPr lang="es-ES" dirty="0"/>
          </a:p>
        </p:txBody>
      </p:sp>
      <p:pic>
        <p:nvPicPr>
          <p:cNvPr id="37904" name="Picture 16" descr="http://www.talariaenterprises.com/images2/3529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908720"/>
            <a:ext cx="7992888" cy="5883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906" name="Picture 18" descr="http://escolar2.com.ar/histoAV/047his03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749299"/>
            <a:ext cx="3960440" cy="6364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" name="38 Elipse"/>
          <p:cNvSpPr/>
          <p:nvPr/>
        </p:nvSpPr>
        <p:spPr>
          <a:xfrm>
            <a:off x="3635896" y="5949280"/>
            <a:ext cx="4680520" cy="90872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AND NOW, CAN YOU SEE ANY DIFFERENCE BETWEEN THESE TWO WINGED BULLS?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9" grpId="0" animBg="1"/>
      <p:bldP spid="3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lh4.googleusercontent.com/-259-_YZxP_I/TW1kJjO0VbI/AAAAAAAAMlQ/d7dseZ2Hhac/s1600/Reconstrucci%25C3%25B3n+de+la+sala+del+trono+de+Assurnazirpal+en+Nimrud.+La+imagen+nos+da+idea+del+aspecto+que+ofrec%25C3%25ADan+los+relieves+cuando+estaban+pintados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101408"/>
          </a:xfrm>
          <a:prstGeom prst="rect">
            <a:avLst/>
          </a:prstGeom>
          <a:noFill/>
        </p:spPr>
      </p:pic>
      <p:sp>
        <p:nvSpPr>
          <p:cNvPr id="2" name="1 Rectángulo redondeado"/>
          <p:cNvSpPr/>
          <p:nvPr/>
        </p:nvSpPr>
        <p:spPr>
          <a:xfrm>
            <a:off x="2483768" y="188640"/>
            <a:ext cx="6408712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MESOPOTAMIA: ARCHITECTURE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539552" y="1700808"/>
            <a:ext cx="4424763" cy="3384376"/>
            <a:chOff x="4139952" y="1700808"/>
            <a:chExt cx="4424763" cy="3384376"/>
          </a:xfrm>
        </p:grpSpPr>
        <p:pic>
          <p:nvPicPr>
            <p:cNvPr id="36866" name="Picture 2" descr="http://melkart.wikispaces.com/file/view/arc-mao.jpg/74309753/217x127/arc-ma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9952" y="1700808"/>
              <a:ext cx="4424763" cy="25922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5 Rectángulo"/>
            <p:cNvSpPr/>
            <p:nvPr/>
          </p:nvSpPr>
          <p:spPr>
            <a:xfrm>
              <a:off x="4499992" y="4077072"/>
              <a:ext cx="3456384" cy="10081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IMPORTANT INNOVATIONS IN MESOPOTAMIAN ARCHITECTURE WERE THE </a:t>
              </a:r>
              <a:r>
                <a:rPr lang="es-ES" b="1" dirty="0" smtClean="0"/>
                <a:t>ARCH</a:t>
              </a:r>
              <a:r>
                <a:rPr lang="es-ES" dirty="0" smtClean="0"/>
                <a:t> AND THE </a:t>
              </a:r>
              <a:r>
                <a:rPr lang="es-ES" b="1" dirty="0" smtClean="0"/>
                <a:t>DOME</a:t>
              </a:r>
              <a:endParaRPr lang="es-ES" b="1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5220072" y="1700808"/>
            <a:ext cx="3528392" cy="4176464"/>
            <a:chOff x="5220072" y="1700808"/>
            <a:chExt cx="3528392" cy="4176464"/>
          </a:xfrm>
        </p:grpSpPr>
        <p:pic>
          <p:nvPicPr>
            <p:cNvPr id="36868" name="Picture 4" descr="http://www.arqhys.com/arquitectura/imagenes/Adob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1700808"/>
              <a:ext cx="3528392" cy="26404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8 Rectángulo"/>
            <p:cNvSpPr/>
            <p:nvPr/>
          </p:nvSpPr>
          <p:spPr>
            <a:xfrm>
              <a:off x="5220072" y="4077072"/>
              <a:ext cx="3528392" cy="10081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MANY BUILDINGS WERE MADE FROM ADOBE (DRIED CLAY) BRICKS, AND HAVE SINCE DISAPPEARED.</a:t>
              </a:r>
              <a:endParaRPr lang="es-ES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5220072" y="5229200"/>
              <a:ext cx="3528392" cy="64807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HOWEVER, SOME PALACES AND TEMPLES HAVE SURVIVED</a:t>
              </a:r>
              <a:endParaRPr lang="es-ES" dirty="0"/>
            </a:p>
          </p:txBody>
        </p:sp>
      </p:grpSp>
      <p:pic>
        <p:nvPicPr>
          <p:cNvPr id="36870" name="Picture 6" descr="http://www.cais-soas.com/CAIS/Images2/Achaemenid/Persepolis/Persepolis_Recon_Draw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052736"/>
            <a:ext cx="7776864" cy="5656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12 Rectángulo"/>
          <p:cNvSpPr/>
          <p:nvPr/>
        </p:nvSpPr>
        <p:spPr>
          <a:xfrm>
            <a:off x="395536" y="5805264"/>
            <a:ext cx="3528392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PALACES</a:t>
            </a:r>
            <a:r>
              <a:rPr lang="es-ES" dirty="0" smtClean="0"/>
              <a:t> HAVE IMPRESSIVE FACADES, COURTYARDS, PRIVATE ROOMS AND LIBRARIES</a:t>
            </a:r>
            <a:endParaRPr lang="es-ES" dirty="0"/>
          </a:p>
        </p:txBody>
      </p:sp>
      <p:pic>
        <p:nvPicPr>
          <p:cNvPr id="36872" name="Picture 8" descr="http://www.kingsacademy.com/mhodges/11_Western-Art/02_Mesopotamian/400sBC_Persepolis_WLB-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980728"/>
            <a:ext cx="8440241" cy="5404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74" name="Picture 10" descr="http://www.hudsonfla.com/artempiresnineve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764704"/>
            <a:ext cx="8628672" cy="5543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15 Rectángulo"/>
          <p:cNvSpPr/>
          <p:nvPr/>
        </p:nvSpPr>
        <p:spPr>
          <a:xfrm>
            <a:off x="611560" y="6073602"/>
            <a:ext cx="7920880" cy="6396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TEMPLES</a:t>
            </a:r>
            <a:r>
              <a:rPr lang="es-ES" dirty="0" smtClean="0"/>
              <a:t> WERE GROUPS OF BUILDINGS. THEY INCLUDED ZIGGURATS, WHICH WERE PYRAMID-SHAPED TOWERS WITH SEVERAL LEVELS</a:t>
            </a:r>
            <a:endParaRPr lang="es-ES" dirty="0"/>
          </a:p>
        </p:txBody>
      </p:sp>
      <p:pic>
        <p:nvPicPr>
          <p:cNvPr id="36876" name="Picture 12" descr="http://www.ahdictionary.com/application/resources/arts/A5ziggura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1152128"/>
            <a:ext cx="8203384" cy="5589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6878" name="Picture 14" descr="http://www.islamic-architecture.info/WA-IQ/MFD05-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700808"/>
            <a:ext cx="8855968" cy="3674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6880" name="Picture 16" descr="http://3.bp.blogspot.com/-CEGj1KEWPOg/Te3_vEYkdWI/AAAAAAAABI8/O6Vf94cphWg/s1600/Babylon-reconstr-ishtar-gate-babylo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1011001"/>
            <a:ext cx="8280920" cy="5802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2.squidoocdn.com/resize/squidoo_images/-1/draft_lens18029222module152122652photo_1312570317Ancient_Mesopotamia_Map.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056784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2987824" y="5733256"/>
            <a:ext cx="5832648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7236296" y="764704"/>
            <a:ext cx="1584176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771800" y="836712"/>
            <a:ext cx="57961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THIS UNIT YOU WILL…</a:t>
            </a:r>
            <a:endParaRPr lang="es-E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347864" y="4193704"/>
            <a:ext cx="5040560" cy="24756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s-ES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</a:t>
            </a:r>
            <a:r>
              <a:rPr lang="es-E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</a:t>
            </a:r>
            <a:r>
              <a:rPr lang="es-E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early</a:t>
            </a:r>
            <a:r>
              <a:rPr lang="es-E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civilisations</a:t>
            </a:r>
            <a:r>
              <a:rPr lang="es-E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developed</a:t>
            </a:r>
            <a:endParaRPr lang="es-ES" sz="20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s-ES" sz="20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Understand</a:t>
            </a:r>
            <a:r>
              <a:rPr lang="es-ES" sz="2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importance</a:t>
            </a:r>
            <a:r>
              <a:rPr lang="es-ES" sz="2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</a:t>
            </a:r>
            <a:r>
              <a:rPr lang="es-ES" sz="20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riveres</a:t>
            </a:r>
            <a:r>
              <a:rPr lang="es-ES" sz="2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</a:t>
            </a:r>
            <a:r>
              <a:rPr lang="es-ES" sz="20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early</a:t>
            </a:r>
            <a:r>
              <a:rPr lang="es-ES" sz="2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civilisations</a:t>
            </a:r>
            <a:endParaRPr lang="es-ES" sz="20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s-ES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</a:t>
            </a:r>
            <a:r>
              <a:rPr lang="es-E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about</a:t>
            </a:r>
            <a:r>
              <a:rPr lang="es-E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political</a:t>
            </a:r>
            <a:r>
              <a:rPr lang="es-E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organisation</a:t>
            </a:r>
            <a:r>
              <a:rPr lang="es-E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</a:t>
            </a:r>
            <a:r>
              <a:rPr lang="es-ES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Ancient</a:t>
            </a:r>
            <a:r>
              <a:rPr lang="es-E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Egypt</a:t>
            </a:r>
            <a:r>
              <a:rPr lang="es-E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Mesopotamia</a:t>
            </a:r>
          </a:p>
          <a:p>
            <a:pPr>
              <a:buFont typeface="Wingdings" pitchFamily="2" charset="2"/>
              <a:buChar char="q"/>
            </a:pPr>
            <a:r>
              <a:rPr lang="es-ES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</a:t>
            </a:r>
            <a:r>
              <a:rPr lang="es-E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about</a:t>
            </a:r>
            <a:r>
              <a:rPr lang="es-E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s-E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society</a:t>
            </a:r>
            <a:r>
              <a:rPr lang="es-E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</a:t>
            </a:r>
            <a:r>
              <a:rPr lang="es-ES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culture</a:t>
            </a:r>
            <a:r>
              <a:rPr lang="es-E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</a:t>
            </a:r>
            <a:r>
              <a:rPr lang="es-ES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early</a:t>
            </a:r>
            <a:r>
              <a:rPr lang="es-ES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civilisations</a:t>
            </a:r>
            <a:endParaRPr lang="es-ES" sz="20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0" y="0"/>
            <a:ext cx="9144000" cy="11521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RIVER CIVILISATIONS</a:t>
            </a:r>
            <a:endParaRPr lang="es-ES" sz="4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2" descr="http://ehs.eastchesterschools.org/m2/file.php/11709/Course_Graphics/wh06as_c03map004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82433" cy="566124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1 Rectángulo redondeado"/>
          <p:cNvSpPr/>
          <p:nvPr/>
        </p:nvSpPr>
        <p:spPr>
          <a:xfrm>
            <a:off x="1763688" y="5661248"/>
            <a:ext cx="7308304" cy="11795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 smtClean="0">
              <a:solidFill>
                <a:schemeClr val="accent2">
                  <a:lumMod val="50000"/>
                </a:schemeClr>
              </a:solidFill>
              <a:cs typeface="Aharoni" pitchFamily="2" charset="-79"/>
            </a:endParaRPr>
          </a:p>
          <a:p>
            <a:pPr algn="ctr"/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MESOPOTAMIA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WAS LIKE OTHER PARTS OF THE WORLD, SUCH AS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EGYPT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,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INDIA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 AND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CHINA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 AN AREA IN WHICH THE </a:t>
            </a:r>
            <a:r>
              <a:rPr lang="es-ES" i="1" dirty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FLOODING OF GREAT RIVERS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FERTILISED THE LAND AND AGRICULTURE DEVELOPED. AS A RESULT SMALL SETTLEMENTS GREW INTO CITIES</a:t>
            </a:r>
            <a:endParaRPr lang="es-ES" dirty="0"/>
          </a:p>
          <a:p>
            <a:pPr algn="ctr"/>
            <a:endParaRPr lang="es-ES" sz="2400" dirty="0" smtClean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4.bp.blogspot.com/_JcAUz9s_p8g/S9nKGNHYy2I/AAAAAAAAOBo/kXuoTvtNrrE/s1600/creciente-fert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00" y="1196752"/>
            <a:ext cx="9184512" cy="554461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Rectángulo redondeado"/>
          <p:cNvSpPr/>
          <p:nvPr/>
        </p:nvSpPr>
        <p:spPr>
          <a:xfrm>
            <a:off x="0" y="44624"/>
            <a:ext cx="9144000" cy="11521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MESOPOTAMIA</a:t>
            </a:r>
          </a:p>
          <a:p>
            <a:pPr algn="ctr"/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ENVIRONMENT AND HISTORY</a:t>
            </a:r>
            <a:endParaRPr lang="es-ES" sz="28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6" name="Picture 4" descr="http://septimomaimonides.files.wordpress.com/2011/06/mesopotamia_map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4762500" cy="382905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Flecha curvada hacia abajo"/>
          <p:cNvSpPr/>
          <p:nvPr/>
        </p:nvSpPr>
        <p:spPr>
          <a:xfrm rot="9561603">
            <a:off x="4283968" y="4437112"/>
            <a:ext cx="3600400" cy="144016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899592" y="3068960"/>
            <a:ext cx="7704856" cy="172819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SEVERAL IMPORTANT CIVILISATIONS DEVELOPED IN THE MIDDLE EAST PLAINS ALONG THE TIGRIS AND EUPHRATES RIVERS. THIS AREA WAS LATER CALLED </a:t>
            </a:r>
            <a:r>
              <a:rPr lang="es-ES" sz="2000" i="1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MESOPOTAMIA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, WHICH MEANS “BETWEEN THE RIVERS” IN GREEK</a:t>
            </a:r>
            <a:endParaRPr lang="es-ES" sz="4000" dirty="0" smtClean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" name="Picture 4" descr="http://septimomaimonides.files.wordpress.com/2011/06/mesopotamia_map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912" y="3114857"/>
            <a:ext cx="2655912" cy="213535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menian-history.com/images/maps/ancient_world/Mesopotamia_city_states_uruk_Elam_Larsa_Akk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469618" cy="7317433"/>
          </a:xfrm>
          <a:prstGeom prst="rect">
            <a:avLst/>
          </a:prstGeom>
          <a:noFill/>
        </p:spPr>
      </p:pic>
      <p:sp>
        <p:nvSpPr>
          <p:cNvPr id="5" name="4 Rectángulo redondeado"/>
          <p:cNvSpPr/>
          <p:nvPr/>
        </p:nvSpPr>
        <p:spPr>
          <a:xfrm>
            <a:off x="323528" y="5445224"/>
            <a:ext cx="8424936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Many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people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lived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in Mesopotamia in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independent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city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states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.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The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region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belonged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to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different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empires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over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a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long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period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of time</a:t>
            </a:r>
            <a:endParaRPr lang="es-ES" sz="24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1028" name="Picture 4" descr="http://postfiles1.naver.net/data29/2007/12/15/240/mesopotamia2_elftears.jpg?type=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6735" y="0"/>
            <a:ext cx="9805279" cy="7342416"/>
          </a:xfrm>
          <a:prstGeom prst="rect">
            <a:avLst/>
          </a:prstGeom>
          <a:noFill/>
        </p:spPr>
      </p:pic>
      <p:sp>
        <p:nvSpPr>
          <p:cNvPr id="9" name="8 Flecha curvada hacia la izquierda"/>
          <p:cNvSpPr/>
          <p:nvPr/>
        </p:nvSpPr>
        <p:spPr>
          <a:xfrm flipV="1">
            <a:off x="7740352" y="3933056"/>
            <a:ext cx="1080120" cy="2520280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30" name="Picture 6" descr="http://3.bp.blogspot.com/-E_FuUcr0oSw/T67hJaVS0fI/AAAAAAAAAI4/g6vY2sM1fqE/s1600/SumerCity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980728"/>
            <a:ext cx="9071992" cy="518457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1 Rectángulo redondeado"/>
          <p:cNvSpPr/>
          <p:nvPr/>
        </p:nvSpPr>
        <p:spPr>
          <a:xfrm>
            <a:off x="3959424" y="188640"/>
            <a:ext cx="5184576" cy="7647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MESOPOTAMIA</a:t>
            </a:r>
          </a:p>
          <a:p>
            <a:pPr algn="ctr"/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CITY STATES AND EMPIRES</a:t>
            </a:r>
            <a:endParaRPr lang="es-ES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7 Elipse"/>
          <p:cNvSpPr/>
          <p:nvPr/>
        </p:nvSpPr>
        <p:spPr>
          <a:xfrm rot="20995627">
            <a:off x="62631" y="581049"/>
            <a:ext cx="3312368" cy="100811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SUMER</a:t>
            </a:r>
            <a:endParaRPr lang="es-ES" sz="2800" dirty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22080" y="5949280"/>
            <a:ext cx="8280920" cy="7647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From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3500BC </a:t>
            </a:r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the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Sumerians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lived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in </a:t>
            </a:r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walled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city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states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such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as </a:t>
            </a:r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Ur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and </a:t>
            </a:r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Lagash</a:t>
            </a:r>
            <a:endParaRPr lang="es-ES" sz="24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32" name="Picture 8" descr="http://1.bp.blogspot.com/_sD9yQTE5QZQ/SFzir2kryqI/AAAAAAAADew/jar5RAd1UL4/s400/estandarte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052736"/>
            <a:ext cx="5760640" cy="4738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http://1.bp.blogspot.com/-bHED-PkUj9w/T-GfShNjHJI/AAAAAAAAB3k/AIIbMN4U5-c/s1600/Gudea_of_Lagash_Girs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556792"/>
            <a:ext cx="2952328" cy="44271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6" name="Picture 12" descr="http://1.bp.blogspot.com/_GMMF0Fofnxg/TJm_J1iqrcI/AAAAAAAAASY/h3QH3lPfBQE/s400/URNANSHE.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7" y="1772816"/>
            <a:ext cx="4605161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ostfiles1.naver.net/data29/2007/12/15/240/mesopotamia2_elftears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75" y="-27384"/>
            <a:ext cx="9158375" cy="7200800"/>
          </a:xfrm>
          <a:prstGeom prst="rect">
            <a:avLst/>
          </a:prstGeom>
          <a:noFill/>
        </p:spPr>
      </p:pic>
      <p:sp>
        <p:nvSpPr>
          <p:cNvPr id="2" name="1 Rectángulo redondeado"/>
          <p:cNvSpPr/>
          <p:nvPr/>
        </p:nvSpPr>
        <p:spPr>
          <a:xfrm>
            <a:off x="3959424" y="188640"/>
            <a:ext cx="5184576" cy="7647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MESOPOTAMIA</a:t>
            </a:r>
          </a:p>
          <a:p>
            <a:pPr algn="ctr"/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CITY STATES AND EMPIRES</a:t>
            </a:r>
            <a:endParaRPr lang="es-ES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3556" name="Picture 4" descr="http://4.bp.blogspot.com/-Ktrp9ogCdaE/TaXbZRogvPI/AAAAAAAAAAM/E-HL4XE76pA/s1600/00+Mesopotam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7471502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4" name="Picture 2" descr="http://upload.wikimedia.org/wikipedia/commons/thumb/6/67/Stele_Naram_Sim_Louvre_Sb4.jpg/220px-Stele_Naram_Sim_Louvre_S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7718" y="980728"/>
            <a:ext cx="3247562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7 Elipse"/>
          <p:cNvSpPr/>
          <p:nvPr/>
        </p:nvSpPr>
        <p:spPr>
          <a:xfrm rot="20995627">
            <a:off x="62631" y="581049"/>
            <a:ext cx="3312368" cy="100811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AKKAD</a:t>
            </a:r>
            <a:endParaRPr lang="es-ES" sz="2800" dirty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Flecha curvada hacia la izquierda"/>
          <p:cNvSpPr/>
          <p:nvPr/>
        </p:nvSpPr>
        <p:spPr>
          <a:xfrm rot="20554895" flipV="1">
            <a:off x="7740352" y="3933056"/>
            <a:ext cx="1080120" cy="2520280"/>
          </a:xfrm>
          <a:prstGeom prst="curved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23528" y="5517232"/>
            <a:ext cx="8424936" cy="11521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KING SARGON I CREATED AN AKKADIAN EMPIRE AFTER 2300BC AND CONQUERED SUMER</a:t>
            </a:r>
            <a:endParaRPr lang="es-ES" sz="24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3528" y="5445224"/>
            <a:ext cx="8424936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Many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people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lived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in Mesopotamia in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independent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city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states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.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The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region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belonged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to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different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s-ES" sz="2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empires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over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a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long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period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Batang" pitchFamily="18" charset="-127"/>
                <a:cs typeface="Arial" pitchFamily="34" charset="0"/>
              </a:rPr>
              <a:t> of time</a:t>
            </a:r>
            <a:endParaRPr lang="es-ES" sz="24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1028" name="Picture 4" descr="http://postfiles1.naver.net/data29/2007/12/15/240/mesopotamia2_elftears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5469"/>
          </a:xfrm>
          <a:prstGeom prst="rect">
            <a:avLst/>
          </a:prstGeom>
          <a:noFill/>
        </p:spPr>
      </p:pic>
      <p:sp>
        <p:nvSpPr>
          <p:cNvPr id="9" name="8 Flecha curvada hacia la izquierda"/>
          <p:cNvSpPr/>
          <p:nvPr/>
        </p:nvSpPr>
        <p:spPr>
          <a:xfrm rot="20232436" flipV="1">
            <a:off x="7197067" y="2181821"/>
            <a:ext cx="1080120" cy="4104456"/>
          </a:xfrm>
          <a:prstGeom prst="curved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959424" y="188640"/>
            <a:ext cx="5184576" cy="7647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MESOPOTAMIA</a:t>
            </a:r>
          </a:p>
          <a:p>
            <a:pPr algn="ctr"/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CITY STATES AND EMPIRES</a:t>
            </a:r>
            <a:endParaRPr lang="es-ES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5602" name="Picture 2" descr="http://2.bp.blogspot.com/_nPdrRu1keXg/Sw55SQUErRI/AAAAAAAACiY/NX2ZDzhMB6Q/s400/Babilonia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849137" cy="5904957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7 Elipse"/>
          <p:cNvSpPr/>
          <p:nvPr/>
        </p:nvSpPr>
        <p:spPr>
          <a:xfrm rot="20995627">
            <a:off x="62631" y="281898"/>
            <a:ext cx="3312368" cy="100811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BABYLON</a:t>
            </a:r>
            <a:endParaRPr lang="es-ES" sz="2800" dirty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5604" name="Picture 4" descr="http://upload.wikimedia.org/wikipedia/commons/thumb/a/ae/Hanging_Gardens_of_Babylon.jpg/270px-Hanging_Gardens_of_Babyl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6309" y="-315416"/>
            <a:ext cx="4887691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606" name="Picture 6" descr="http://4.bp.blogspot.com/-EMDXVOOR0AA/Ti2kA9-AmsI/AAAAAAAAABE/W-UIJ3Aubf8/s1600/Babel_torre_babilon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348880"/>
            <a:ext cx="4139952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5608" name="Picture 8" descr="http://www.indesec.org/wp-content/uploads/2011/12/puerta_babilon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0"/>
            <a:ext cx="4824536" cy="623731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6 Rectángulo redondeado"/>
          <p:cNvSpPr/>
          <p:nvPr/>
        </p:nvSpPr>
        <p:spPr>
          <a:xfrm>
            <a:off x="322080" y="5445224"/>
            <a:ext cx="8426384" cy="12687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BABYLON WAS ORIGINALLY A CITY STATE. FROM 1800 ITS RULERS CREATED A GREAT EMPIRE THAT STRETCHED ACROSS TO THE MEDITERRANEAN COAST AND EGYPT</a:t>
            </a:r>
            <a:endParaRPr lang="es-ES" sz="20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6" name="15 Flecha curvada hacia abajo"/>
          <p:cNvSpPr/>
          <p:nvPr/>
        </p:nvSpPr>
        <p:spPr>
          <a:xfrm rot="20466680">
            <a:off x="1320827" y="1548111"/>
            <a:ext cx="4126082" cy="1509275"/>
          </a:xfrm>
          <a:prstGeom prst="curved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5610" name="Picture 10" descr="http://farm1.staticflickr.com/34/98389747_9c1a753b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88840"/>
            <a:ext cx="5438671" cy="36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16 Flecha curvada hacia abajo"/>
          <p:cNvSpPr/>
          <p:nvPr/>
        </p:nvSpPr>
        <p:spPr>
          <a:xfrm flipH="1" flipV="1">
            <a:off x="2267744" y="4221088"/>
            <a:ext cx="4608512" cy="1440160"/>
          </a:xfrm>
          <a:prstGeom prst="curved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ostfiles1.naver.net/data29/2007/12/15/240/mesopotamia2_elftears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101408"/>
          </a:xfrm>
          <a:prstGeom prst="rect">
            <a:avLst/>
          </a:prstGeom>
          <a:noFill/>
        </p:spPr>
      </p:pic>
      <p:sp>
        <p:nvSpPr>
          <p:cNvPr id="11" name="10 Flecha curvada hacia la derecha"/>
          <p:cNvSpPr/>
          <p:nvPr/>
        </p:nvSpPr>
        <p:spPr>
          <a:xfrm rot="19902017" flipH="1" flipV="1">
            <a:off x="6166179" y="1640122"/>
            <a:ext cx="1368152" cy="4032448"/>
          </a:xfrm>
          <a:prstGeom prst="curv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4578" name="Picture 2" descr="http://img850.imageshack.us/img850/6109/arqueroenasedioasir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4939748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4" descr="http://2.bp.blogspot.com/_bRxngAkJX1g/SvhRhk-5WcI/AAAAAAAAAYw/qR4H5uLaDk8/s320/asiri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39" y="908720"/>
            <a:ext cx="4490721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Elipse"/>
          <p:cNvSpPr/>
          <p:nvPr/>
        </p:nvSpPr>
        <p:spPr>
          <a:xfrm rot="20995627">
            <a:off x="62632" y="281898"/>
            <a:ext cx="3312368" cy="10081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ASSYRIA</a:t>
            </a:r>
            <a:endParaRPr lang="es-ES" sz="2800" dirty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959424" y="188640"/>
            <a:ext cx="5184576" cy="7647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MESOPOTAMIA</a:t>
            </a:r>
          </a:p>
          <a:p>
            <a:pPr algn="ctr"/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CITY STATES AND EMPIRES</a:t>
            </a:r>
            <a:endParaRPr lang="es-ES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51520" y="5445224"/>
            <a:ext cx="8426384" cy="11967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AFTER 1350BC THE ASSYRIANS CREATED A GREAT EMPIRE THAT STRETCHED ACROSS TO THE MEDITERRANEAN COAST AND EGYPT</a:t>
            </a:r>
            <a:endParaRPr lang="es-ES" sz="24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5" name="14 Flecha curvada hacia arriba"/>
          <p:cNvSpPr/>
          <p:nvPr/>
        </p:nvSpPr>
        <p:spPr>
          <a:xfrm>
            <a:off x="2483768" y="4077072"/>
            <a:ext cx="3672408" cy="1296144"/>
          </a:xfrm>
          <a:prstGeom prst="curved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ostfiles1.naver.net/data29/2007/12/15/240/mesopotamia2_elftears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9144001" cy="7101408"/>
          </a:xfrm>
          <a:prstGeom prst="rect">
            <a:avLst/>
          </a:prstGeom>
          <a:noFill/>
        </p:spPr>
      </p:pic>
      <p:sp>
        <p:nvSpPr>
          <p:cNvPr id="2" name="1 Rectángulo redondeado"/>
          <p:cNvSpPr/>
          <p:nvPr/>
        </p:nvSpPr>
        <p:spPr>
          <a:xfrm>
            <a:off x="3707904" y="188640"/>
            <a:ext cx="5184576" cy="7647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MESOPOTAMIA</a:t>
            </a:r>
          </a:p>
          <a:p>
            <a:pPr algn="ctr"/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CITY STATES AND EMPIRES</a:t>
            </a:r>
            <a:endParaRPr lang="es-ES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44016" y="5445224"/>
            <a:ext cx="8892480" cy="11967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IN 539 BC THE PERSIANS CONQUERED MESOPOTAMIA AND IT BECAME PART OF THE PERSIAN EMPIRE. MESOPOTAMIA WAS LATER CONQUERED BY THE GREEKS (ALEXANDER THE GREAT)</a:t>
            </a:r>
            <a:endParaRPr lang="es-ES" sz="2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6626" name="Picture 2" descr="http://old.irna.ir/es/es1/index1_files/image5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0304" y="0"/>
            <a:ext cx="9294304" cy="6669360"/>
          </a:xfrm>
          <a:prstGeom prst="rect">
            <a:avLst/>
          </a:prstGeom>
          <a:noFill/>
        </p:spPr>
      </p:pic>
      <p:pic>
        <p:nvPicPr>
          <p:cNvPr id="26628" name="Picture 4" descr="http://www.centropersepolis.com/wp-content/uploads/2010/02/persepoli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7020272" cy="47552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630" name="Picture 6" descr="http://www.diomedes.com/hmpuertpers1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0"/>
            <a:ext cx="5341908" cy="5013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12 Flecha curvada hacia arriba"/>
          <p:cNvSpPr/>
          <p:nvPr/>
        </p:nvSpPr>
        <p:spPr>
          <a:xfrm>
            <a:off x="2051720" y="4293096"/>
            <a:ext cx="4752528" cy="1800200"/>
          </a:xfrm>
          <a:prstGeom prst="curved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 rot="20995627">
            <a:off x="62631" y="281899"/>
            <a:ext cx="3312368" cy="100811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PERSIANS</a:t>
            </a:r>
            <a:endParaRPr lang="es-ES" sz="2800" dirty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6632" name="Picture 8" descr="http://4.bp.blogspot.com/-Bt2JoerhRT4/TfZHhOyNcuI/AAAAAAAAAE8/1h9bW78260E/s1600/Batalla+de+Issos.+Relieve+procedente+de+Pompe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556792"/>
            <a:ext cx="8964488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34" name="Picture 10" descr="http://losojosdehipatia.com.es/wp-content/uploads/MOSAICO-DE-ALEJANDRO-MAGNO-DETAL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53895">
            <a:off x="285592" y="1825896"/>
            <a:ext cx="4752528" cy="35049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15 Rectángulo"/>
          <p:cNvSpPr/>
          <p:nvPr/>
        </p:nvSpPr>
        <p:spPr>
          <a:xfrm rot="20547029">
            <a:off x="1890792" y="4429533"/>
            <a:ext cx="531280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ALEXANDER THE GREAT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Lucida Br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20179</TotalTime>
  <Words>779</Words>
  <Application>Microsoft Office PowerPoint</Application>
  <PresentationFormat>Presentación en pantalla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Gema Sejas del Piñal</cp:lastModifiedBy>
  <cp:revision>112</cp:revision>
  <dcterms:created xsi:type="dcterms:W3CDTF">2013-03-18T18:54:49Z</dcterms:created>
  <dcterms:modified xsi:type="dcterms:W3CDTF">2017-03-05T23:10:48Z</dcterms:modified>
</cp:coreProperties>
</file>